
<file path=[Content_Types].xml><?xml version="1.0" encoding="utf-8"?>
<Types xmlns="http://schemas.openxmlformats.org/package/2006/content-types">
  <Default Extension="png" ContentType="image/png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  <p:sldMasterId id="2147483660" r:id="rId5"/>
  </p:sldMasterIdLst>
  <p:notesMasterIdLst>
    <p:notesMasterId r:id="rId35"/>
  </p:notesMasterIdLst>
  <p:handoutMasterIdLst>
    <p:handoutMasterId r:id="rId36"/>
  </p:handoutMasterIdLst>
  <p:sldIdLst>
    <p:sldId id="256" r:id="rId6"/>
    <p:sldId id="307" r:id="rId7"/>
    <p:sldId id="341" r:id="rId8"/>
    <p:sldId id="340" r:id="rId9"/>
    <p:sldId id="343" r:id="rId10"/>
    <p:sldId id="344" r:id="rId11"/>
    <p:sldId id="345" r:id="rId12"/>
    <p:sldId id="359" r:id="rId13"/>
    <p:sldId id="346" r:id="rId14"/>
    <p:sldId id="348" r:id="rId15"/>
    <p:sldId id="352" r:id="rId16"/>
    <p:sldId id="349" r:id="rId17"/>
    <p:sldId id="350" r:id="rId18"/>
    <p:sldId id="353" r:id="rId19"/>
    <p:sldId id="356" r:id="rId20"/>
    <p:sldId id="357" r:id="rId21"/>
    <p:sldId id="360" r:id="rId22"/>
    <p:sldId id="363" r:id="rId23"/>
    <p:sldId id="364" r:id="rId24"/>
    <p:sldId id="365" r:id="rId25"/>
    <p:sldId id="351" r:id="rId26"/>
    <p:sldId id="339" r:id="rId27"/>
    <p:sldId id="331" r:id="rId28"/>
    <p:sldId id="354" r:id="rId29"/>
    <p:sldId id="355" r:id="rId30"/>
    <p:sldId id="358" r:id="rId31"/>
    <p:sldId id="362" r:id="rId32"/>
    <p:sldId id="361" r:id="rId33"/>
    <p:sldId id="366" r:id="rId3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3BFF0D"/>
    <a:srgbClr val="10F6FC"/>
    <a:srgbClr val="008000"/>
    <a:srgbClr val="FF00FF"/>
    <a:srgbClr val="A4AEE0"/>
    <a:srgbClr val="262673"/>
    <a:srgbClr val="212B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EBB1ABF-8215-4AB0-9415-7B940D399232}" v="553" dt="2020-12-15T19:20:36.23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microsoft.com/office/2015/10/relationships/revisionInfo" Target="revisionInfo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tin, Ian (DLSLtd,RAL,TEC)" userId="115fc887-d2f4-40cb-b8cf-b841e9c05e83" providerId="ADAL" clId="{CEBB1ABF-8215-4AB0-9415-7B940D399232}"/>
    <pc:docChg chg="undo custSel addSld delSld modSld sldOrd">
      <pc:chgData name="Martin, Ian (DLSLtd,RAL,TEC)" userId="115fc887-d2f4-40cb-b8cf-b841e9c05e83" providerId="ADAL" clId="{CEBB1ABF-8215-4AB0-9415-7B940D399232}" dt="2020-12-15T21:02:13.122" v="9414" actId="20577"/>
      <pc:docMkLst>
        <pc:docMk/>
      </pc:docMkLst>
      <pc:sldChg chg="addSp delSp modSp modAnim">
        <pc:chgData name="Martin, Ian (DLSLtd,RAL,TEC)" userId="115fc887-d2f4-40cb-b8cf-b841e9c05e83" providerId="ADAL" clId="{CEBB1ABF-8215-4AB0-9415-7B940D399232}" dt="2020-12-14T14:06:42.272" v="8918"/>
        <pc:sldMkLst>
          <pc:docMk/>
          <pc:sldMk cId="441849770" sldId="307"/>
        </pc:sldMkLst>
        <pc:spChg chg="add mod">
          <ac:chgData name="Martin, Ian (DLSLtd,RAL,TEC)" userId="115fc887-d2f4-40cb-b8cf-b841e9c05e83" providerId="ADAL" clId="{CEBB1ABF-8215-4AB0-9415-7B940D399232}" dt="2020-12-14T14:06:31.784" v="8917" actId="1036"/>
          <ac:spMkLst>
            <pc:docMk/>
            <pc:sldMk cId="441849770" sldId="307"/>
            <ac:spMk id="6" creationId="{95760FA6-2BB3-4B5F-B3E1-55BE3089C6F4}"/>
          </ac:spMkLst>
        </pc:spChg>
        <pc:spChg chg="mod">
          <ac:chgData name="Martin, Ian (DLSLtd,RAL,TEC)" userId="115fc887-d2f4-40cb-b8cf-b841e9c05e83" providerId="ADAL" clId="{CEBB1ABF-8215-4AB0-9415-7B940D399232}" dt="2020-12-14T14:03:29.351" v="8686" actId="1076"/>
          <ac:spMkLst>
            <pc:docMk/>
            <pc:sldMk cId="441849770" sldId="307"/>
            <ac:spMk id="9" creationId="{C0DC771F-4A99-4ED4-9128-DECBF34B48AD}"/>
          </ac:spMkLst>
        </pc:spChg>
        <pc:spChg chg="mod">
          <ac:chgData name="Martin, Ian (DLSLtd,RAL,TEC)" userId="115fc887-d2f4-40cb-b8cf-b841e9c05e83" providerId="ADAL" clId="{CEBB1ABF-8215-4AB0-9415-7B940D399232}" dt="2020-12-08T09:57:23.109" v="1253" actId="20577"/>
          <ac:spMkLst>
            <pc:docMk/>
            <pc:sldMk cId="441849770" sldId="307"/>
            <ac:spMk id="12" creationId="{D6E6119B-E2D7-4491-A6AB-BC0ED10503E6}"/>
          </ac:spMkLst>
        </pc:spChg>
        <pc:spChg chg="add mod">
          <ac:chgData name="Martin, Ian (DLSLtd,RAL,TEC)" userId="115fc887-d2f4-40cb-b8cf-b841e9c05e83" providerId="ADAL" clId="{CEBB1ABF-8215-4AB0-9415-7B940D399232}" dt="2020-12-14T14:06:31.784" v="8917" actId="1036"/>
          <ac:spMkLst>
            <pc:docMk/>
            <pc:sldMk cId="441849770" sldId="307"/>
            <ac:spMk id="24" creationId="{E6CC2A50-6672-41D8-AB83-4C62036E6F13}"/>
          </ac:spMkLst>
        </pc:spChg>
        <pc:picChg chg="add del mod">
          <ac:chgData name="Martin, Ian (DLSLtd,RAL,TEC)" userId="115fc887-d2f4-40cb-b8cf-b841e9c05e83" providerId="ADAL" clId="{CEBB1ABF-8215-4AB0-9415-7B940D399232}" dt="2020-12-14T14:00:03.529" v="8592" actId="478"/>
          <ac:picMkLst>
            <pc:docMk/>
            <pc:sldMk cId="441849770" sldId="307"/>
            <ac:picMk id="2" creationId="{22D8C4EC-3A89-4315-A03F-F87C2BB76176}"/>
          </ac:picMkLst>
        </pc:picChg>
        <pc:picChg chg="add mod">
          <ac:chgData name="Martin, Ian (DLSLtd,RAL,TEC)" userId="115fc887-d2f4-40cb-b8cf-b841e9c05e83" providerId="ADAL" clId="{CEBB1ABF-8215-4AB0-9415-7B940D399232}" dt="2020-12-14T14:01:22.697" v="8655" actId="1037"/>
          <ac:picMkLst>
            <pc:docMk/>
            <pc:sldMk cId="441849770" sldId="307"/>
            <ac:picMk id="3" creationId="{F0BEE6B1-5F32-402C-9BA3-49AFF5173E1F}"/>
          </ac:picMkLst>
        </pc:picChg>
        <pc:picChg chg="add del mod">
          <ac:chgData name="Martin, Ian (DLSLtd,RAL,TEC)" userId="115fc887-d2f4-40cb-b8cf-b841e9c05e83" providerId="ADAL" clId="{CEBB1ABF-8215-4AB0-9415-7B940D399232}" dt="2020-12-14T14:01:29.592" v="8656"/>
          <ac:picMkLst>
            <pc:docMk/>
            <pc:sldMk cId="441849770" sldId="307"/>
            <ac:picMk id="4" creationId="{69C0F06A-F35D-4FAA-B90F-68B59EC9BCE9}"/>
          </ac:picMkLst>
        </pc:picChg>
        <pc:picChg chg="add del mod">
          <ac:chgData name="Martin, Ian (DLSLtd,RAL,TEC)" userId="115fc887-d2f4-40cb-b8cf-b841e9c05e83" providerId="ADAL" clId="{CEBB1ABF-8215-4AB0-9415-7B940D399232}" dt="2020-12-14T14:01:44.630" v="8659"/>
          <ac:picMkLst>
            <pc:docMk/>
            <pc:sldMk cId="441849770" sldId="307"/>
            <ac:picMk id="11" creationId="{3118943D-0BD0-40C8-80B2-26175693CE63}"/>
          </ac:picMkLst>
        </pc:picChg>
        <pc:picChg chg="add del">
          <ac:chgData name="Martin, Ian (DLSLtd,RAL,TEC)" userId="115fc887-d2f4-40cb-b8cf-b841e9c05e83" providerId="ADAL" clId="{CEBB1ABF-8215-4AB0-9415-7B940D399232}" dt="2020-12-14T14:01:53.454" v="8661"/>
          <ac:picMkLst>
            <pc:docMk/>
            <pc:sldMk cId="441849770" sldId="307"/>
            <ac:picMk id="13" creationId="{1973F170-0340-4C3D-87C0-5092B8C0CA19}"/>
          </ac:picMkLst>
        </pc:picChg>
        <pc:picChg chg="add del mod">
          <ac:chgData name="Martin, Ian (DLSLtd,RAL,TEC)" userId="115fc887-d2f4-40cb-b8cf-b841e9c05e83" providerId="ADAL" clId="{CEBB1ABF-8215-4AB0-9415-7B940D399232}" dt="2020-12-14T14:01:59.708" v="8665"/>
          <ac:picMkLst>
            <pc:docMk/>
            <pc:sldMk cId="441849770" sldId="307"/>
            <ac:picMk id="14" creationId="{FEB71E97-E65C-475E-BB12-A4F3E2B1A2A4}"/>
          </ac:picMkLst>
        </pc:picChg>
        <pc:picChg chg="add del">
          <ac:chgData name="Martin, Ian (DLSLtd,RAL,TEC)" userId="115fc887-d2f4-40cb-b8cf-b841e9c05e83" providerId="ADAL" clId="{CEBB1ABF-8215-4AB0-9415-7B940D399232}" dt="2020-12-14T14:02:03.850" v="8667"/>
          <ac:picMkLst>
            <pc:docMk/>
            <pc:sldMk cId="441849770" sldId="307"/>
            <ac:picMk id="15" creationId="{E3D05A0C-C981-4B21-BD87-F99CBBBB4788}"/>
          </ac:picMkLst>
        </pc:picChg>
        <pc:picChg chg="add del mod">
          <ac:chgData name="Martin, Ian (DLSLtd,RAL,TEC)" userId="115fc887-d2f4-40cb-b8cf-b841e9c05e83" providerId="ADAL" clId="{CEBB1ABF-8215-4AB0-9415-7B940D399232}" dt="2020-12-14T14:02:08.962" v="8670"/>
          <ac:picMkLst>
            <pc:docMk/>
            <pc:sldMk cId="441849770" sldId="307"/>
            <ac:picMk id="16" creationId="{78271111-1BCD-403A-84CD-B1035821DCE4}"/>
          </ac:picMkLst>
        </pc:picChg>
        <pc:picChg chg="add del">
          <ac:chgData name="Martin, Ian (DLSLtd,RAL,TEC)" userId="115fc887-d2f4-40cb-b8cf-b841e9c05e83" providerId="ADAL" clId="{CEBB1ABF-8215-4AB0-9415-7B940D399232}" dt="2020-12-14T14:02:12.521" v="8672"/>
          <ac:picMkLst>
            <pc:docMk/>
            <pc:sldMk cId="441849770" sldId="307"/>
            <ac:picMk id="17" creationId="{3B8DD13B-31D4-47EB-B021-D95948CBB3FA}"/>
          </ac:picMkLst>
        </pc:picChg>
        <pc:picChg chg="add del mod">
          <ac:chgData name="Martin, Ian (DLSLtd,RAL,TEC)" userId="115fc887-d2f4-40cb-b8cf-b841e9c05e83" providerId="ADAL" clId="{CEBB1ABF-8215-4AB0-9415-7B940D399232}" dt="2020-12-14T14:02:16.172" v="8675"/>
          <ac:picMkLst>
            <pc:docMk/>
            <pc:sldMk cId="441849770" sldId="307"/>
            <ac:picMk id="18" creationId="{739C6617-47C7-4C0B-A7DB-D14E62996630}"/>
          </ac:picMkLst>
        </pc:picChg>
        <pc:picChg chg="add del">
          <ac:chgData name="Martin, Ian (DLSLtd,RAL,TEC)" userId="115fc887-d2f4-40cb-b8cf-b841e9c05e83" providerId="ADAL" clId="{CEBB1ABF-8215-4AB0-9415-7B940D399232}" dt="2020-12-14T14:02:19.757" v="8677"/>
          <ac:picMkLst>
            <pc:docMk/>
            <pc:sldMk cId="441849770" sldId="307"/>
            <ac:picMk id="19" creationId="{2A895381-E8E4-4317-84C4-C71B6992AAB7}"/>
          </ac:picMkLst>
        </pc:picChg>
        <pc:picChg chg="add del">
          <ac:chgData name="Martin, Ian (DLSLtd,RAL,TEC)" userId="115fc887-d2f4-40cb-b8cf-b841e9c05e83" providerId="ADAL" clId="{CEBB1ABF-8215-4AB0-9415-7B940D399232}" dt="2020-12-14T14:02:23.287" v="8679"/>
          <ac:picMkLst>
            <pc:docMk/>
            <pc:sldMk cId="441849770" sldId="307"/>
            <ac:picMk id="20" creationId="{E99452BF-EA6C-4DDE-81CB-D55BBA6246FC}"/>
          </ac:picMkLst>
        </pc:picChg>
        <pc:picChg chg="add del mod">
          <ac:chgData name="Martin, Ian (DLSLtd,RAL,TEC)" userId="115fc887-d2f4-40cb-b8cf-b841e9c05e83" providerId="ADAL" clId="{CEBB1ABF-8215-4AB0-9415-7B940D399232}" dt="2020-12-14T14:02:27.635" v="8682"/>
          <ac:picMkLst>
            <pc:docMk/>
            <pc:sldMk cId="441849770" sldId="307"/>
            <ac:picMk id="21" creationId="{69232DA3-1CC0-43FC-9868-9DC459D74A50}"/>
          </ac:picMkLst>
        </pc:picChg>
        <pc:picChg chg="add del mod">
          <ac:chgData name="Martin, Ian (DLSLtd,RAL,TEC)" userId="115fc887-d2f4-40cb-b8cf-b841e9c05e83" providerId="ADAL" clId="{CEBB1ABF-8215-4AB0-9415-7B940D399232}" dt="2020-12-14T14:03:42.648" v="8689"/>
          <ac:picMkLst>
            <pc:docMk/>
            <pc:sldMk cId="441849770" sldId="307"/>
            <ac:picMk id="22" creationId="{6426D0FA-5F85-4424-AA10-CD39C9A022BA}"/>
          </ac:picMkLst>
        </pc:picChg>
        <pc:picChg chg="add">
          <ac:chgData name="Martin, Ian (DLSLtd,RAL,TEC)" userId="115fc887-d2f4-40cb-b8cf-b841e9c05e83" providerId="ADAL" clId="{CEBB1ABF-8215-4AB0-9415-7B940D399232}" dt="2020-12-14T14:05:23.764" v="8816"/>
          <ac:picMkLst>
            <pc:docMk/>
            <pc:sldMk cId="441849770" sldId="307"/>
            <ac:picMk id="23" creationId="{8A6E843B-42CF-4425-8571-A1559706514D}"/>
          </ac:picMkLst>
        </pc:picChg>
      </pc:sldChg>
      <pc:sldChg chg="add">
        <pc:chgData name="Martin, Ian (DLSLtd,RAL,TEC)" userId="115fc887-d2f4-40cb-b8cf-b841e9c05e83" providerId="ADAL" clId="{CEBB1ABF-8215-4AB0-9415-7B940D399232}" dt="2020-12-10T09:08:11.853" v="6999"/>
        <pc:sldMkLst>
          <pc:docMk/>
          <pc:sldMk cId="538968614" sldId="331"/>
        </pc:sldMkLst>
      </pc:sldChg>
      <pc:sldChg chg="modSp">
        <pc:chgData name="Martin, Ian (DLSLtd,RAL,TEC)" userId="115fc887-d2f4-40cb-b8cf-b841e9c05e83" providerId="ADAL" clId="{CEBB1ABF-8215-4AB0-9415-7B940D399232}" dt="2020-12-11T16:58:00.641" v="8557" actId="20577"/>
        <pc:sldMkLst>
          <pc:docMk/>
          <pc:sldMk cId="3925329825" sldId="339"/>
        </pc:sldMkLst>
        <pc:spChg chg="mod">
          <ac:chgData name="Martin, Ian (DLSLtd,RAL,TEC)" userId="115fc887-d2f4-40cb-b8cf-b841e9c05e83" providerId="ADAL" clId="{CEBB1ABF-8215-4AB0-9415-7B940D399232}" dt="2020-12-11T16:58:00.641" v="8557" actId="20577"/>
          <ac:spMkLst>
            <pc:docMk/>
            <pc:sldMk cId="3925329825" sldId="339"/>
            <ac:spMk id="8" creationId="{3E20C7B9-4713-45CE-A6FE-1318F2250F6C}"/>
          </ac:spMkLst>
        </pc:spChg>
      </pc:sldChg>
      <pc:sldChg chg="addSp delSp modSp add ord">
        <pc:chgData name="Martin, Ian (DLSLtd,RAL,TEC)" userId="115fc887-d2f4-40cb-b8cf-b841e9c05e83" providerId="ADAL" clId="{CEBB1ABF-8215-4AB0-9415-7B940D399232}" dt="2020-12-15T21:01:19.136" v="9404" actId="14100"/>
        <pc:sldMkLst>
          <pc:docMk/>
          <pc:sldMk cId="1480115000" sldId="340"/>
        </pc:sldMkLst>
        <pc:spChg chg="add mod ord">
          <ac:chgData name="Martin, Ian (DLSLtd,RAL,TEC)" userId="115fc887-d2f4-40cb-b8cf-b841e9c05e83" providerId="ADAL" clId="{CEBB1ABF-8215-4AB0-9415-7B940D399232}" dt="2020-12-08T10:15:05.786" v="1447" actId="1076"/>
          <ac:spMkLst>
            <pc:docMk/>
            <pc:sldMk cId="1480115000" sldId="340"/>
            <ac:spMk id="2" creationId="{D103EFE4-3F2F-4449-8598-C6035BDF468F}"/>
          </ac:spMkLst>
        </pc:spChg>
        <pc:spChg chg="add mod">
          <ac:chgData name="Martin, Ian (DLSLtd,RAL,TEC)" userId="115fc887-d2f4-40cb-b8cf-b841e9c05e83" providerId="ADAL" clId="{CEBB1ABF-8215-4AB0-9415-7B940D399232}" dt="2020-12-08T10:39:12.621" v="2583" actId="1076"/>
          <ac:spMkLst>
            <pc:docMk/>
            <pc:sldMk cId="1480115000" sldId="340"/>
            <ac:spMk id="3" creationId="{DF4D834F-7556-4751-9F60-D49B6D4DDF55}"/>
          </ac:spMkLst>
        </pc:spChg>
        <pc:spChg chg="add mod">
          <ac:chgData name="Martin, Ian (DLSLtd,RAL,TEC)" userId="115fc887-d2f4-40cb-b8cf-b841e9c05e83" providerId="ADAL" clId="{CEBB1ABF-8215-4AB0-9415-7B940D399232}" dt="2020-12-10T15:14:52.094" v="8333" actId="122"/>
          <ac:spMkLst>
            <pc:docMk/>
            <pc:sldMk cId="1480115000" sldId="340"/>
            <ac:spMk id="4" creationId="{3A61F0EE-966D-4328-B2EB-D0AA9B5AF2D8}"/>
          </ac:spMkLst>
        </pc:spChg>
        <pc:spChg chg="mod">
          <ac:chgData name="Martin, Ian (DLSLtd,RAL,TEC)" userId="115fc887-d2f4-40cb-b8cf-b841e9c05e83" providerId="ADAL" clId="{CEBB1ABF-8215-4AB0-9415-7B940D399232}" dt="2020-12-08T09:00:44.185" v="59" actId="20577"/>
          <ac:spMkLst>
            <pc:docMk/>
            <pc:sldMk cId="1480115000" sldId="340"/>
            <ac:spMk id="9" creationId="{C0DC771F-4A99-4ED4-9128-DECBF34B48AD}"/>
          </ac:spMkLst>
        </pc:spChg>
        <pc:spChg chg="add mod ord">
          <ac:chgData name="Martin, Ian (DLSLtd,RAL,TEC)" userId="115fc887-d2f4-40cb-b8cf-b841e9c05e83" providerId="ADAL" clId="{CEBB1ABF-8215-4AB0-9415-7B940D399232}" dt="2020-12-15T19:18:23.793" v="9147" actId="20577"/>
          <ac:spMkLst>
            <pc:docMk/>
            <pc:sldMk cId="1480115000" sldId="340"/>
            <ac:spMk id="11" creationId="{25409D8A-B24E-4356-934D-8649CCF37A83}"/>
          </ac:spMkLst>
        </pc:spChg>
        <pc:spChg chg="del">
          <ac:chgData name="Martin, Ian (DLSLtd,RAL,TEC)" userId="115fc887-d2f4-40cb-b8cf-b841e9c05e83" providerId="ADAL" clId="{CEBB1ABF-8215-4AB0-9415-7B940D399232}" dt="2020-12-08T10:12:13.585" v="1411" actId="478"/>
          <ac:spMkLst>
            <pc:docMk/>
            <pc:sldMk cId="1480115000" sldId="340"/>
            <ac:spMk id="12" creationId="{D6E6119B-E2D7-4491-A6AB-BC0ED10503E6}"/>
          </ac:spMkLst>
        </pc:spChg>
        <pc:spChg chg="add mod">
          <ac:chgData name="Martin, Ian (DLSLtd,RAL,TEC)" userId="115fc887-d2f4-40cb-b8cf-b841e9c05e83" providerId="ADAL" clId="{CEBB1ABF-8215-4AB0-9415-7B940D399232}" dt="2020-12-15T21:01:19.136" v="9404" actId="14100"/>
          <ac:spMkLst>
            <pc:docMk/>
            <pc:sldMk cId="1480115000" sldId="340"/>
            <ac:spMk id="13" creationId="{E819D856-ACD2-478B-B6F4-9B797A9AF6C3}"/>
          </ac:spMkLst>
        </pc:spChg>
        <pc:spChg chg="add mod">
          <ac:chgData name="Martin, Ian (DLSLtd,RAL,TEC)" userId="115fc887-d2f4-40cb-b8cf-b841e9c05e83" providerId="ADAL" clId="{CEBB1ABF-8215-4AB0-9415-7B940D399232}" dt="2020-12-08T10:39:20.570" v="2586" actId="207"/>
          <ac:spMkLst>
            <pc:docMk/>
            <pc:sldMk cId="1480115000" sldId="340"/>
            <ac:spMk id="14" creationId="{40B4D282-D6FE-4D81-81F1-9BBBC36902CF}"/>
          </ac:spMkLst>
        </pc:spChg>
        <pc:spChg chg="add">
          <ac:chgData name="Martin, Ian (DLSLtd,RAL,TEC)" userId="115fc887-d2f4-40cb-b8cf-b841e9c05e83" providerId="ADAL" clId="{CEBB1ABF-8215-4AB0-9415-7B940D399232}" dt="2020-12-08T12:58:20.265" v="4398"/>
          <ac:spMkLst>
            <pc:docMk/>
            <pc:sldMk cId="1480115000" sldId="340"/>
            <ac:spMk id="15" creationId="{BC938FA1-6E9A-4E81-AB56-BE3B18F28C90}"/>
          </ac:spMkLst>
        </pc:spChg>
        <pc:graphicFrameChg chg="add mod">
          <ac:chgData name="Martin, Ian (DLSLtd,RAL,TEC)" userId="115fc887-d2f4-40cb-b8cf-b841e9c05e83" providerId="ADAL" clId="{CEBB1ABF-8215-4AB0-9415-7B940D399232}" dt="2020-12-08T10:25:59.504" v="1851" actId="14100"/>
          <ac:graphicFrameMkLst>
            <pc:docMk/>
            <pc:sldMk cId="1480115000" sldId="340"/>
            <ac:graphicFrameMk id="6" creationId="{3C9CD0CE-85A2-4A82-BF9E-39C50DB4325D}"/>
          </ac:graphicFrameMkLst>
        </pc:graphicFrameChg>
        <pc:graphicFrameChg chg="add mod">
          <ac:chgData name="Martin, Ian (DLSLtd,RAL,TEC)" userId="115fc887-d2f4-40cb-b8cf-b841e9c05e83" providerId="ADAL" clId="{CEBB1ABF-8215-4AB0-9415-7B940D399232}" dt="2020-12-08T10:26:07.249" v="1853" actId="1076"/>
          <ac:graphicFrameMkLst>
            <pc:docMk/>
            <pc:sldMk cId="1480115000" sldId="340"/>
            <ac:graphicFrameMk id="7" creationId="{927463E2-B9EC-4A4E-8EC3-EDD6CC8F0E28}"/>
          </ac:graphicFrameMkLst>
        </pc:graphicFrameChg>
        <pc:picChg chg="add mod modCrop">
          <ac:chgData name="Martin, Ian (DLSLtd,RAL,TEC)" userId="115fc887-d2f4-40cb-b8cf-b841e9c05e83" providerId="ADAL" clId="{CEBB1ABF-8215-4AB0-9415-7B940D399232}" dt="2020-12-10T15:14:18.376" v="8327" actId="1076"/>
          <ac:picMkLst>
            <pc:docMk/>
            <pc:sldMk cId="1480115000" sldId="340"/>
            <ac:picMk id="16" creationId="{D0CC0F7E-B606-49E0-85A2-844B071732F0}"/>
          </ac:picMkLst>
        </pc:picChg>
      </pc:sldChg>
      <pc:sldChg chg="addSp delSp modSp add">
        <pc:chgData name="Martin, Ian (DLSLtd,RAL,TEC)" userId="115fc887-d2f4-40cb-b8cf-b841e9c05e83" providerId="ADAL" clId="{CEBB1ABF-8215-4AB0-9415-7B940D399232}" dt="2020-12-09T17:45:49.152" v="6994" actId="948"/>
        <pc:sldMkLst>
          <pc:docMk/>
          <pc:sldMk cId="1660469073" sldId="341"/>
        </pc:sldMkLst>
        <pc:spChg chg="add del">
          <ac:chgData name="Martin, Ian (DLSLtd,RAL,TEC)" userId="115fc887-d2f4-40cb-b8cf-b841e9c05e83" providerId="ADAL" clId="{CEBB1ABF-8215-4AB0-9415-7B940D399232}" dt="2020-12-08T12:58:33.293" v="4400" actId="478"/>
          <ac:spMkLst>
            <pc:docMk/>
            <pc:sldMk cId="1660469073" sldId="341"/>
            <ac:spMk id="6" creationId="{F9880EB8-C8FA-4536-9075-563D3639528E}"/>
          </ac:spMkLst>
        </pc:spChg>
        <pc:spChg chg="mod">
          <ac:chgData name="Martin, Ian (DLSLtd,RAL,TEC)" userId="115fc887-d2f4-40cb-b8cf-b841e9c05e83" providerId="ADAL" clId="{CEBB1ABF-8215-4AB0-9415-7B940D399232}" dt="2020-12-09T17:45:49.152" v="6994" actId="948"/>
          <ac:spMkLst>
            <pc:docMk/>
            <pc:sldMk cId="1660469073" sldId="341"/>
            <ac:spMk id="12" creationId="{D6E6119B-E2D7-4491-A6AB-BC0ED10503E6}"/>
          </ac:spMkLst>
        </pc:spChg>
      </pc:sldChg>
      <pc:sldChg chg="modSp add del ord">
        <pc:chgData name="Martin, Ian (DLSLtd,RAL,TEC)" userId="115fc887-d2f4-40cb-b8cf-b841e9c05e83" providerId="ADAL" clId="{CEBB1ABF-8215-4AB0-9415-7B940D399232}" dt="2020-12-08T10:41:33.373" v="2610" actId="2696"/>
        <pc:sldMkLst>
          <pc:docMk/>
          <pc:sldMk cId="808912796" sldId="342"/>
        </pc:sldMkLst>
        <pc:spChg chg="mod">
          <ac:chgData name="Martin, Ian (DLSLtd,RAL,TEC)" userId="115fc887-d2f4-40cb-b8cf-b841e9c05e83" providerId="ADAL" clId="{CEBB1ABF-8215-4AB0-9415-7B940D399232}" dt="2020-12-08T10:40:49.460" v="2600" actId="20577"/>
          <ac:spMkLst>
            <pc:docMk/>
            <pc:sldMk cId="808912796" sldId="342"/>
            <ac:spMk id="12" creationId="{D6E6119B-E2D7-4491-A6AB-BC0ED10503E6}"/>
          </ac:spMkLst>
        </pc:spChg>
      </pc:sldChg>
      <pc:sldChg chg="addSp delSp modSp add">
        <pc:chgData name="Martin, Ian (DLSLtd,RAL,TEC)" userId="115fc887-d2f4-40cb-b8cf-b841e9c05e83" providerId="ADAL" clId="{CEBB1ABF-8215-4AB0-9415-7B940D399232}" dt="2020-12-10T15:19:27.425" v="8393" actId="948"/>
        <pc:sldMkLst>
          <pc:docMk/>
          <pc:sldMk cId="691362415" sldId="343"/>
        </pc:sldMkLst>
        <pc:spChg chg="del">
          <ac:chgData name="Martin, Ian (DLSLtd,RAL,TEC)" userId="115fc887-d2f4-40cb-b8cf-b841e9c05e83" providerId="ADAL" clId="{CEBB1ABF-8215-4AB0-9415-7B940D399232}" dt="2020-12-08T10:18:55.657" v="1583" actId="478"/>
          <ac:spMkLst>
            <pc:docMk/>
            <pc:sldMk cId="691362415" sldId="343"/>
            <ac:spMk id="2" creationId="{D103EFE4-3F2F-4449-8598-C6035BDF468F}"/>
          </ac:spMkLst>
        </pc:spChg>
        <pc:spChg chg="add del mod">
          <ac:chgData name="Martin, Ian (DLSLtd,RAL,TEC)" userId="115fc887-d2f4-40cb-b8cf-b841e9c05e83" providerId="ADAL" clId="{CEBB1ABF-8215-4AB0-9415-7B940D399232}" dt="2020-12-08T10:18:01.512" v="1523" actId="478"/>
          <ac:spMkLst>
            <pc:docMk/>
            <pc:sldMk cId="691362415" sldId="343"/>
            <ac:spMk id="3" creationId="{A9C898E5-0540-4B96-A9E4-43DF88158460}"/>
          </ac:spMkLst>
        </pc:spChg>
        <pc:spChg chg="add mod">
          <ac:chgData name="Martin, Ian (DLSLtd,RAL,TEC)" userId="115fc887-d2f4-40cb-b8cf-b841e9c05e83" providerId="ADAL" clId="{CEBB1ABF-8215-4AB0-9415-7B940D399232}" dt="2020-12-08T10:39:54.317" v="2592" actId="692"/>
          <ac:spMkLst>
            <pc:docMk/>
            <pc:sldMk cId="691362415" sldId="343"/>
            <ac:spMk id="4" creationId="{1981FE91-998E-4DD5-A051-A7B87F3364F6}"/>
          </ac:spMkLst>
        </pc:spChg>
        <pc:spChg chg="add mod">
          <ac:chgData name="Martin, Ian (DLSLtd,RAL,TEC)" userId="115fc887-d2f4-40cb-b8cf-b841e9c05e83" providerId="ADAL" clId="{CEBB1ABF-8215-4AB0-9415-7B940D399232}" dt="2020-12-08T12:58:10.856" v="4395" actId="1076"/>
          <ac:spMkLst>
            <pc:docMk/>
            <pc:sldMk cId="691362415" sldId="343"/>
            <ac:spMk id="8" creationId="{D4EF0CC0-EE97-4C61-8065-4DD1DE33C280}"/>
          </ac:spMkLst>
        </pc:spChg>
        <pc:spChg chg="mod">
          <ac:chgData name="Martin, Ian (DLSLtd,RAL,TEC)" userId="115fc887-d2f4-40cb-b8cf-b841e9c05e83" providerId="ADAL" clId="{CEBB1ABF-8215-4AB0-9415-7B940D399232}" dt="2020-12-10T15:19:27.425" v="8393" actId="948"/>
          <ac:spMkLst>
            <pc:docMk/>
            <pc:sldMk cId="691362415" sldId="343"/>
            <ac:spMk id="11" creationId="{25409D8A-B24E-4356-934D-8649CCF37A83}"/>
          </ac:spMkLst>
        </pc:spChg>
        <pc:spChg chg="add del">
          <ac:chgData name="Martin, Ian (DLSLtd,RAL,TEC)" userId="115fc887-d2f4-40cb-b8cf-b841e9c05e83" providerId="ADAL" clId="{CEBB1ABF-8215-4AB0-9415-7B940D399232}" dt="2020-12-08T12:58:18.507" v="4397"/>
          <ac:spMkLst>
            <pc:docMk/>
            <pc:sldMk cId="691362415" sldId="343"/>
            <ac:spMk id="13" creationId="{EA05E554-97C3-4F85-91F3-DBD10788F47F}"/>
          </ac:spMkLst>
        </pc:spChg>
        <pc:graphicFrameChg chg="del">
          <ac:chgData name="Martin, Ian (DLSLtd,RAL,TEC)" userId="115fc887-d2f4-40cb-b8cf-b841e9c05e83" providerId="ADAL" clId="{CEBB1ABF-8215-4AB0-9415-7B940D399232}" dt="2020-12-08T10:17:57.939" v="1522" actId="478"/>
          <ac:graphicFrameMkLst>
            <pc:docMk/>
            <pc:sldMk cId="691362415" sldId="343"/>
            <ac:graphicFrameMk id="6" creationId="{3C9CD0CE-85A2-4A82-BF9E-39C50DB4325D}"/>
          </ac:graphicFrameMkLst>
        </pc:graphicFrameChg>
        <pc:graphicFrameChg chg="del">
          <ac:chgData name="Martin, Ian (DLSLtd,RAL,TEC)" userId="115fc887-d2f4-40cb-b8cf-b841e9c05e83" providerId="ADAL" clId="{CEBB1ABF-8215-4AB0-9415-7B940D399232}" dt="2020-12-08T10:17:55.974" v="1521" actId="478"/>
          <ac:graphicFrameMkLst>
            <pc:docMk/>
            <pc:sldMk cId="691362415" sldId="343"/>
            <ac:graphicFrameMk id="7" creationId="{927463E2-B9EC-4A4E-8EC3-EDD6CC8F0E28}"/>
          </ac:graphicFrameMkLst>
        </pc:graphicFrameChg>
        <pc:graphicFrameChg chg="add mod">
          <ac:chgData name="Martin, Ian (DLSLtd,RAL,TEC)" userId="115fc887-d2f4-40cb-b8cf-b841e9c05e83" providerId="ADAL" clId="{CEBB1ABF-8215-4AB0-9415-7B940D399232}" dt="2020-12-08T10:35:09.856" v="2436" actId="1036"/>
          <ac:graphicFrameMkLst>
            <pc:docMk/>
            <pc:sldMk cId="691362415" sldId="343"/>
            <ac:graphicFrameMk id="12" creationId="{08A6CE0D-F753-44FD-8E7F-940238F0C778}"/>
          </ac:graphicFrameMkLst>
        </pc:graphicFrameChg>
      </pc:sldChg>
      <pc:sldChg chg="addSp delSp modSp add">
        <pc:chgData name="Martin, Ian (DLSLtd,RAL,TEC)" userId="115fc887-d2f4-40cb-b8cf-b841e9c05e83" providerId="ADAL" clId="{CEBB1ABF-8215-4AB0-9415-7B940D399232}" dt="2020-12-09T16:47:59.601" v="6585" actId="20577"/>
        <pc:sldMkLst>
          <pc:docMk/>
          <pc:sldMk cId="1041051393" sldId="344"/>
        </pc:sldMkLst>
        <pc:spChg chg="add mod">
          <ac:chgData name="Martin, Ian (DLSLtd,RAL,TEC)" userId="115fc887-d2f4-40cb-b8cf-b841e9c05e83" providerId="ADAL" clId="{CEBB1ABF-8215-4AB0-9415-7B940D399232}" dt="2020-12-08T12:36:31.182" v="3804" actId="20577"/>
          <ac:spMkLst>
            <pc:docMk/>
            <pc:sldMk cId="1041051393" sldId="344"/>
            <ac:spMk id="2" creationId="{D384FE87-EFA5-4084-B6E6-1AB88A644CCB}"/>
          </ac:spMkLst>
        </pc:spChg>
        <pc:spChg chg="del">
          <ac:chgData name="Martin, Ian (DLSLtd,RAL,TEC)" userId="115fc887-d2f4-40cb-b8cf-b841e9c05e83" providerId="ADAL" clId="{CEBB1ABF-8215-4AB0-9415-7B940D399232}" dt="2020-12-08T10:43:38.377" v="2664" actId="478"/>
          <ac:spMkLst>
            <pc:docMk/>
            <pc:sldMk cId="1041051393" sldId="344"/>
            <ac:spMk id="4" creationId="{1981FE91-998E-4DD5-A051-A7B87F3364F6}"/>
          </ac:spMkLst>
        </pc:spChg>
        <pc:spChg chg="add mod">
          <ac:chgData name="Martin, Ian (DLSLtd,RAL,TEC)" userId="115fc887-d2f4-40cb-b8cf-b841e9c05e83" providerId="ADAL" clId="{CEBB1ABF-8215-4AB0-9415-7B940D399232}" dt="2020-12-09T09:04:31.438" v="4630" actId="1038"/>
          <ac:spMkLst>
            <pc:docMk/>
            <pc:sldMk cId="1041051393" sldId="344"/>
            <ac:spMk id="6" creationId="{3D5DBFB5-F8A6-424E-8840-452EDB280674}"/>
          </ac:spMkLst>
        </pc:spChg>
        <pc:spChg chg="add mod">
          <ac:chgData name="Martin, Ian (DLSLtd,RAL,TEC)" userId="115fc887-d2f4-40cb-b8cf-b841e9c05e83" providerId="ADAL" clId="{CEBB1ABF-8215-4AB0-9415-7B940D399232}" dt="2020-12-09T16:47:59.601" v="6585" actId="20577"/>
          <ac:spMkLst>
            <pc:docMk/>
            <pc:sldMk cId="1041051393" sldId="344"/>
            <ac:spMk id="8" creationId="{9CD5D75C-CEB2-43E6-B1DD-D3116E475730}"/>
          </ac:spMkLst>
        </pc:spChg>
        <pc:spChg chg="mod">
          <ac:chgData name="Martin, Ian (DLSLtd,RAL,TEC)" userId="115fc887-d2f4-40cb-b8cf-b841e9c05e83" providerId="ADAL" clId="{CEBB1ABF-8215-4AB0-9415-7B940D399232}" dt="2020-12-09T15:35:02.999" v="4917" actId="20577"/>
          <ac:spMkLst>
            <pc:docMk/>
            <pc:sldMk cId="1041051393" sldId="344"/>
            <ac:spMk id="9" creationId="{C0DC771F-4A99-4ED4-9128-DECBF34B48AD}"/>
          </ac:spMkLst>
        </pc:spChg>
        <pc:spChg chg="del">
          <ac:chgData name="Martin, Ian (DLSLtd,RAL,TEC)" userId="115fc887-d2f4-40cb-b8cf-b841e9c05e83" providerId="ADAL" clId="{CEBB1ABF-8215-4AB0-9415-7B940D399232}" dt="2020-12-08T10:43:38.377" v="2664" actId="478"/>
          <ac:spMkLst>
            <pc:docMk/>
            <pc:sldMk cId="1041051393" sldId="344"/>
            <ac:spMk id="11" creationId="{25409D8A-B24E-4356-934D-8649CCF37A83}"/>
          </ac:spMkLst>
        </pc:spChg>
        <pc:spChg chg="add mod">
          <ac:chgData name="Martin, Ian (DLSLtd,RAL,TEC)" userId="115fc887-d2f4-40cb-b8cf-b841e9c05e83" providerId="ADAL" clId="{CEBB1ABF-8215-4AB0-9415-7B940D399232}" dt="2020-12-08T12:23:26.392" v="3251" actId="1035"/>
          <ac:spMkLst>
            <pc:docMk/>
            <pc:sldMk cId="1041051393" sldId="344"/>
            <ac:spMk id="19" creationId="{89093847-ED70-4A63-AE87-328EE847872D}"/>
          </ac:spMkLst>
        </pc:spChg>
        <pc:spChg chg="add mod">
          <ac:chgData name="Martin, Ian (DLSLtd,RAL,TEC)" userId="115fc887-d2f4-40cb-b8cf-b841e9c05e83" providerId="ADAL" clId="{CEBB1ABF-8215-4AB0-9415-7B940D399232}" dt="2020-12-08T12:23:26.392" v="3251" actId="1035"/>
          <ac:spMkLst>
            <pc:docMk/>
            <pc:sldMk cId="1041051393" sldId="344"/>
            <ac:spMk id="20" creationId="{881DE62E-4F11-4034-BC6A-6A4BB7F4BD45}"/>
          </ac:spMkLst>
        </pc:spChg>
        <pc:spChg chg="add mod">
          <ac:chgData name="Martin, Ian (DLSLtd,RAL,TEC)" userId="115fc887-d2f4-40cb-b8cf-b841e9c05e83" providerId="ADAL" clId="{CEBB1ABF-8215-4AB0-9415-7B940D399232}" dt="2020-12-08T12:24:14.339" v="3347" actId="1038"/>
          <ac:spMkLst>
            <pc:docMk/>
            <pc:sldMk cId="1041051393" sldId="344"/>
            <ac:spMk id="21" creationId="{7EA96C97-8941-466F-9D6D-58A7BA0A5A13}"/>
          </ac:spMkLst>
        </pc:spChg>
        <pc:spChg chg="add mod">
          <ac:chgData name="Martin, Ian (DLSLtd,RAL,TEC)" userId="115fc887-d2f4-40cb-b8cf-b841e9c05e83" providerId="ADAL" clId="{CEBB1ABF-8215-4AB0-9415-7B940D399232}" dt="2020-12-08T12:24:56.289" v="3464" actId="1035"/>
          <ac:spMkLst>
            <pc:docMk/>
            <pc:sldMk cId="1041051393" sldId="344"/>
            <ac:spMk id="22" creationId="{11D8CE36-0A20-4F3E-BD07-EEF4ED0805EE}"/>
          </ac:spMkLst>
        </pc:spChg>
        <pc:spChg chg="add mod">
          <ac:chgData name="Martin, Ian (DLSLtd,RAL,TEC)" userId="115fc887-d2f4-40cb-b8cf-b841e9c05e83" providerId="ADAL" clId="{CEBB1ABF-8215-4AB0-9415-7B940D399232}" dt="2020-12-08T12:24:56.289" v="3464" actId="1035"/>
          <ac:spMkLst>
            <pc:docMk/>
            <pc:sldMk cId="1041051393" sldId="344"/>
            <ac:spMk id="23" creationId="{C9D4E2BF-F10A-48D3-8D00-EAC66C1957D1}"/>
          </ac:spMkLst>
        </pc:spChg>
        <pc:spChg chg="add del mod">
          <ac:chgData name="Martin, Ian (DLSLtd,RAL,TEC)" userId="115fc887-d2f4-40cb-b8cf-b841e9c05e83" providerId="ADAL" clId="{CEBB1ABF-8215-4AB0-9415-7B940D399232}" dt="2020-12-08T12:23:42.442" v="3327" actId="478"/>
          <ac:spMkLst>
            <pc:docMk/>
            <pc:sldMk cId="1041051393" sldId="344"/>
            <ac:spMk id="24" creationId="{9F1C8B18-C744-4F46-ACA2-FC692BEE4CE1}"/>
          </ac:spMkLst>
        </pc:spChg>
        <pc:spChg chg="add mod">
          <ac:chgData name="Martin, Ian (DLSLtd,RAL,TEC)" userId="115fc887-d2f4-40cb-b8cf-b841e9c05e83" providerId="ADAL" clId="{CEBB1ABF-8215-4AB0-9415-7B940D399232}" dt="2020-12-08T12:25:15.931" v="3505" actId="1036"/>
          <ac:spMkLst>
            <pc:docMk/>
            <pc:sldMk cId="1041051393" sldId="344"/>
            <ac:spMk id="25" creationId="{ABFC9FDA-3248-4DF1-B3A3-5502A24CD440}"/>
          </ac:spMkLst>
        </pc:spChg>
        <pc:grpChg chg="add mod">
          <ac:chgData name="Martin, Ian (DLSLtd,RAL,TEC)" userId="115fc887-d2f4-40cb-b8cf-b841e9c05e83" providerId="ADAL" clId="{CEBB1ABF-8215-4AB0-9415-7B940D399232}" dt="2020-12-08T12:23:26.392" v="3251" actId="1035"/>
          <ac:grpSpMkLst>
            <pc:docMk/>
            <pc:sldMk cId="1041051393" sldId="344"/>
            <ac:grpSpMk id="13" creationId="{ADBCA639-59E9-4D9D-A9C8-03B1DDA5F890}"/>
          </ac:grpSpMkLst>
        </pc:grpChg>
        <pc:graphicFrameChg chg="del">
          <ac:chgData name="Martin, Ian (DLSLtd,RAL,TEC)" userId="115fc887-d2f4-40cb-b8cf-b841e9c05e83" providerId="ADAL" clId="{CEBB1ABF-8215-4AB0-9415-7B940D399232}" dt="2020-12-08T10:43:38.377" v="2664" actId="478"/>
          <ac:graphicFrameMkLst>
            <pc:docMk/>
            <pc:sldMk cId="1041051393" sldId="344"/>
            <ac:graphicFrameMk id="12" creationId="{08A6CE0D-F753-44FD-8E7F-940238F0C778}"/>
          </ac:graphicFrameMkLst>
        </pc:graphicFrameChg>
        <pc:picChg chg="add mod modCrop">
          <ac:chgData name="Martin, Ian (DLSLtd,RAL,TEC)" userId="115fc887-d2f4-40cb-b8cf-b841e9c05e83" providerId="ADAL" clId="{CEBB1ABF-8215-4AB0-9415-7B940D399232}" dt="2020-12-08T12:27:09.517" v="3514" actId="1076"/>
          <ac:picMkLst>
            <pc:docMk/>
            <pc:sldMk cId="1041051393" sldId="344"/>
            <ac:picMk id="3" creationId="{8EB668CB-A906-4848-B84B-5D55255556CC}"/>
          </ac:picMkLst>
        </pc:picChg>
        <pc:picChg chg="add mod">
          <ac:chgData name="Martin, Ian (DLSLtd,RAL,TEC)" userId="115fc887-d2f4-40cb-b8cf-b841e9c05e83" providerId="ADAL" clId="{CEBB1ABF-8215-4AB0-9415-7B940D399232}" dt="2020-12-08T12:24:56.289" v="3464" actId="1035"/>
          <ac:picMkLst>
            <pc:docMk/>
            <pc:sldMk cId="1041051393" sldId="344"/>
            <ac:picMk id="18" creationId="{8EE6FECF-A8E3-4CE0-983D-ABA7C8CD5336}"/>
          </ac:picMkLst>
        </pc:picChg>
      </pc:sldChg>
      <pc:sldChg chg="addSp modSp add">
        <pc:chgData name="Martin, Ian (DLSLtd,RAL,TEC)" userId="115fc887-d2f4-40cb-b8cf-b841e9c05e83" providerId="ADAL" clId="{CEBB1ABF-8215-4AB0-9415-7B940D399232}" dt="2020-12-15T09:36:10.470" v="9146" actId="1036"/>
        <pc:sldMkLst>
          <pc:docMk/>
          <pc:sldMk cId="2935689571" sldId="345"/>
        </pc:sldMkLst>
        <pc:spChg chg="add mod">
          <ac:chgData name="Martin, Ian (DLSLtd,RAL,TEC)" userId="115fc887-d2f4-40cb-b8cf-b841e9c05e83" providerId="ADAL" clId="{CEBB1ABF-8215-4AB0-9415-7B940D399232}" dt="2020-12-09T15:50:12.444" v="5472" actId="14100"/>
          <ac:spMkLst>
            <pc:docMk/>
            <pc:sldMk cId="2935689571" sldId="345"/>
            <ac:spMk id="7" creationId="{245A787A-4425-4BAB-B7AB-3066706F7138}"/>
          </ac:spMkLst>
        </pc:spChg>
        <pc:spChg chg="mod">
          <ac:chgData name="Martin, Ian (DLSLtd,RAL,TEC)" userId="115fc887-d2f4-40cb-b8cf-b841e9c05e83" providerId="ADAL" clId="{CEBB1ABF-8215-4AB0-9415-7B940D399232}" dt="2020-12-15T09:34:48.979" v="9145" actId="20577"/>
          <ac:spMkLst>
            <pc:docMk/>
            <pc:sldMk cId="2935689571" sldId="345"/>
            <ac:spMk id="8" creationId="{9CD5D75C-CEB2-43E6-B1DD-D3116E475730}"/>
          </ac:spMkLst>
        </pc:spChg>
        <pc:spChg chg="mod">
          <ac:chgData name="Martin, Ian (DLSLtd,RAL,TEC)" userId="115fc887-d2f4-40cb-b8cf-b841e9c05e83" providerId="ADAL" clId="{CEBB1ABF-8215-4AB0-9415-7B940D399232}" dt="2020-12-09T15:35:26.962" v="4926" actId="20577"/>
          <ac:spMkLst>
            <pc:docMk/>
            <pc:sldMk cId="2935689571" sldId="345"/>
            <ac:spMk id="9" creationId="{C0DC771F-4A99-4ED4-9128-DECBF34B48AD}"/>
          </ac:spMkLst>
        </pc:spChg>
        <pc:spChg chg="mod">
          <ac:chgData name="Martin, Ian (DLSLtd,RAL,TEC)" userId="115fc887-d2f4-40cb-b8cf-b841e9c05e83" providerId="ADAL" clId="{CEBB1ABF-8215-4AB0-9415-7B940D399232}" dt="2020-12-15T09:36:10.470" v="9146" actId="1036"/>
          <ac:spMkLst>
            <pc:docMk/>
            <pc:sldMk cId="2935689571" sldId="345"/>
            <ac:spMk id="10" creationId="{3158FB90-9657-41DB-A7AF-B15444D9E0C3}"/>
          </ac:spMkLst>
        </pc:spChg>
        <pc:picChg chg="add mod">
          <ac:chgData name="Martin, Ian (DLSLtd,RAL,TEC)" userId="115fc887-d2f4-40cb-b8cf-b841e9c05e83" providerId="ADAL" clId="{CEBB1ABF-8215-4AB0-9415-7B940D399232}" dt="2020-12-09T15:50:23.499" v="5479" actId="1038"/>
          <ac:picMkLst>
            <pc:docMk/>
            <pc:sldMk cId="2935689571" sldId="345"/>
            <ac:picMk id="6" creationId="{C7B12313-00A4-46F3-8115-F8F1DB8BC716}"/>
          </ac:picMkLst>
        </pc:picChg>
      </pc:sldChg>
      <pc:sldChg chg="addSp delSp modSp add">
        <pc:chgData name="Martin, Ian (DLSLtd,RAL,TEC)" userId="115fc887-d2f4-40cb-b8cf-b841e9c05e83" providerId="ADAL" clId="{CEBB1ABF-8215-4AB0-9415-7B940D399232}" dt="2020-12-10T15:21:35.979" v="8438" actId="20577"/>
        <pc:sldMkLst>
          <pc:docMk/>
          <pc:sldMk cId="2425241910" sldId="346"/>
        </pc:sldMkLst>
        <pc:spChg chg="mod">
          <ac:chgData name="Martin, Ian (DLSLtd,RAL,TEC)" userId="115fc887-d2f4-40cb-b8cf-b841e9c05e83" providerId="ADAL" clId="{CEBB1ABF-8215-4AB0-9415-7B940D399232}" dt="2020-12-10T15:21:35.979" v="8438" actId="20577"/>
          <ac:spMkLst>
            <pc:docMk/>
            <pc:sldMk cId="2425241910" sldId="346"/>
            <ac:spMk id="8" creationId="{9CD5D75C-CEB2-43E6-B1DD-D3116E475730}"/>
          </ac:spMkLst>
        </pc:spChg>
        <pc:spChg chg="mod">
          <ac:chgData name="Martin, Ian (DLSLtd,RAL,TEC)" userId="115fc887-d2f4-40cb-b8cf-b841e9c05e83" providerId="ADAL" clId="{CEBB1ABF-8215-4AB0-9415-7B940D399232}" dt="2020-12-09T16:47:26.145" v="6584" actId="20577"/>
          <ac:spMkLst>
            <pc:docMk/>
            <pc:sldMk cId="2425241910" sldId="346"/>
            <ac:spMk id="9" creationId="{C0DC771F-4A99-4ED4-9128-DECBF34B48AD}"/>
          </ac:spMkLst>
        </pc:spChg>
        <pc:spChg chg="add mod">
          <ac:chgData name="Martin, Ian (DLSLtd,RAL,TEC)" userId="115fc887-d2f4-40cb-b8cf-b841e9c05e83" providerId="ADAL" clId="{CEBB1ABF-8215-4AB0-9415-7B940D399232}" dt="2020-12-10T15:00:22.577" v="8146" actId="20577"/>
          <ac:spMkLst>
            <pc:docMk/>
            <pc:sldMk cId="2425241910" sldId="346"/>
            <ac:spMk id="11" creationId="{8A88BA09-DD37-4AFB-A83D-C9DA3F696C20}"/>
          </ac:spMkLst>
        </pc:spChg>
        <pc:graphicFrameChg chg="add del mod modGraphic">
          <ac:chgData name="Martin, Ian (DLSLtd,RAL,TEC)" userId="115fc887-d2f4-40cb-b8cf-b841e9c05e83" providerId="ADAL" clId="{CEBB1ABF-8215-4AB0-9415-7B940D399232}" dt="2020-12-09T15:31:22.013" v="4893" actId="478"/>
          <ac:graphicFrameMkLst>
            <pc:docMk/>
            <pc:sldMk cId="2425241910" sldId="346"/>
            <ac:graphicFrameMk id="2" creationId="{FE54B2AE-1B09-4750-A05A-5EBB8E710FD3}"/>
          </ac:graphicFrameMkLst>
        </pc:graphicFrameChg>
        <pc:picChg chg="add mod">
          <ac:chgData name="Martin, Ian (DLSLtd,RAL,TEC)" userId="115fc887-d2f4-40cb-b8cf-b841e9c05e83" providerId="ADAL" clId="{CEBB1ABF-8215-4AB0-9415-7B940D399232}" dt="2020-12-10T15:00:11.075" v="8134" actId="1035"/>
          <ac:picMkLst>
            <pc:docMk/>
            <pc:sldMk cId="2425241910" sldId="346"/>
            <ac:picMk id="6" creationId="{F2960F50-7280-4DBB-8F78-EE838FBCD17A}"/>
          </ac:picMkLst>
        </pc:picChg>
        <pc:picChg chg="add">
          <ac:chgData name="Martin, Ian (DLSLtd,RAL,TEC)" userId="115fc887-d2f4-40cb-b8cf-b841e9c05e83" providerId="ADAL" clId="{CEBB1ABF-8215-4AB0-9415-7B940D399232}" dt="2020-12-10T15:00:06.144" v="8103"/>
          <ac:picMkLst>
            <pc:docMk/>
            <pc:sldMk cId="2425241910" sldId="346"/>
            <ac:picMk id="7" creationId="{2A2233F2-FE09-4B3F-AC11-A0BA9AC2479D}"/>
          </ac:picMkLst>
        </pc:picChg>
      </pc:sldChg>
      <pc:sldChg chg="addSp delSp modSp add del">
        <pc:chgData name="Martin, Ian (DLSLtd,RAL,TEC)" userId="115fc887-d2f4-40cb-b8cf-b841e9c05e83" providerId="ADAL" clId="{CEBB1ABF-8215-4AB0-9415-7B940D399232}" dt="2020-12-15T19:21:55.897" v="9314" actId="2696"/>
        <pc:sldMkLst>
          <pc:docMk/>
          <pc:sldMk cId="2918538257" sldId="347"/>
        </pc:sldMkLst>
        <pc:spChg chg="add mod">
          <ac:chgData name="Martin, Ian (DLSLtd,RAL,TEC)" userId="115fc887-d2f4-40cb-b8cf-b841e9c05e83" providerId="ADAL" clId="{CEBB1ABF-8215-4AB0-9415-7B940D399232}" dt="2020-12-08T12:52:51.300" v="4190" actId="1035"/>
          <ac:spMkLst>
            <pc:docMk/>
            <pc:sldMk cId="2918538257" sldId="347"/>
            <ac:spMk id="2" creationId="{AA04DF72-C1F1-494A-ABB1-23A46AF2E136}"/>
          </ac:spMkLst>
        </pc:spChg>
        <pc:spChg chg="add del mod">
          <ac:chgData name="Martin, Ian (DLSLtd,RAL,TEC)" userId="115fc887-d2f4-40cb-b8cf-b841e9c05e83" providerId="ADAL" clId="{CEBB1ABF-8215-4AB0-9415-7B940D399232}" dt="2020-12-08T12:50:46.812" v="4084" actId="478"/>
          <ac:spMkLst>
            <pc:docMk/>
            <pc:sldMk cId="2918538257" sldId="347"/>
            <ac:spMk id="6" creationId="{B2646E92-833E-4BE1-9BA8-CD273E029BFC}"/>
          </ac:spMkLst>
        </pc:spChg>
        <pc:spChg chg="add mod ord">
          <ac:chgData name="Martin, Ian (DLSLtd,RAL,TEC)" userId="115fc887-d2f4-40cb-b8cf-b841e9c05e83" providerId="ADAL" clId="{CEBB1ABF-8215-4AB0-9415-7B940D399232}" dt="2020-12-08T12:57:09.264" v="4356" actId="1076"/>
          <ac:spMkLst>
            <pc:docMk/>
            <pc:sldMk cId="2918538257" sldId="347"/>
            <ac:spMk id="7" creationId="{4F93D184-13C0-45DD-9328-ADC685646C73}"/>
          </ac:spMkLst>
        </pc:spChg>
        <pc:spChg chg="mod ord">
          <ac:chgData name="Martin, Ian (DLSLtd,RAL,TEC)" userId="115fc887-d2f4-40cb-b8cf-b841e9c05e83" providerId="ADAL" clId="{CEBB1ABF-8215-4AB0-9415-7B940D399232}" dt="2020-12-08T12:59:53.295" v="4403" actId="166"/>
          <ac:spMkLst>
            <pc:docMk/>
            <pc:sldMk cId="2918538257" sldId="347"/>
            <ac:spMk id="8" creationId="{9CD5D75C-CEB2-43E6-B1DD-D3116E475730}"/>
          </ac:spMkLst>
        </pc:spChg>
        <pc:spChg chg="mod">
          <ac:chgData name="Martin, Ian (DLSLtd,RAL,TEC)" userId="115fc887-d2f4-40cb-b8cf-b841e9c05e83" providerId="ADAL" clId="{CEBB1ABF-8215-4AB0-9415-7B940D399232}" dt="2020-12-09T16:49:34.643" v="6611" actId="20577"/>
          <ac:spMkLst>
            <pc:docMk/>
            <pc:sldMk cId="2918538257" sldId="347"/>
            <ac:spMk id="9" creationId="{C0DC771F-4A99-4ED4-9128-DECBF34B48AD}"/>
          </ac:spMkLst>
        </pc:spChg>
        <pc:spChg chg="add mod ord">
          <ac:chgData name="Martin, Ian (DLSLtd,RAL,TEC)" userId="115fc887-d2f4-40cb-b8cf-b841e9c05e83" providerId="ADAL" clId="{CEBB1ABF-8215-4AB0-9415-7B940D399232}" dt="2020-12-08T12:57:20.944" v="4357" actId="404"/>
          <ac:spMkLst>
            <pc:docMk/>
            <pc:sldMk cId="2918538257" sldId="347"/>
            <ac:spMk id="11" creationId="{3AA02A1F-3758-4207-94F3-5174DE4BFD44}"/>
          </ac:spMkLst>
        </pc:spChg>
        <pc:spChg chg="topLvl">
          <ac:chgData name="Martin, Ian (DLSLtd,RAL,TEC)" userId="115fc887-d2f4-40cb-b8cf-b841e9c05e83" providerId="ADAL" clId="{CEBB1ABF-8215-4AB0-9415-7B940D399232}" dt="2020-12-08T12:54:22.703" v="4224" actId="478"/>
          <ac:spMkLst>
            <pc:docMk/>
            <pc:sldMk cId="2918538257" sldId="347"/>
            <ac:spMk id="17" creationId="{1962DE6F-D2CF-44CF-8932-54A36D436804}"/>
          </ac:spMkLst>
        </pc:spChg>
        <pc:spChg chg="add mod">
          <ac:chgData name="Martin, Ian (DLSLtd,RAL,TEC)" userId="115fc887-d2f4-40cb-b8cf-b841e9c05e83" providerId="ADAL" clId="{CEBB1ABF-8215-4AB0-9415-7B940D399232}" dt="2020-12-08T12:55:54.609" v="4338" actId="1038"/>
          <ac:spMkLst>
            <pc:docMk/>
            <pc:sldMk cId="2918538257" sldId="347"/>
            <ac:spMk id="18" creationId="{264B88F7-C198-439E-B631-7F8D2A9A1B54}"/>
          </ac:spMkLst>
        </pc:spChg>
        <pc:spChg chg="add mod">
          <ac:chgData name="Martin, Ian (DLSLtd,RAL,TEC)" userId="115fc887-d2f4-40cb-b8cf-b841e9c05e83" providerId="ADAL" clId="{CEBB1ABF-8215-4AB0-9415-7B940D399232}" dt="2020-12-08T12:55:47.064" v="4333" actId="1035"/>
          <ac:spMkLst>
            <pc:docMk/>
            <pc:sldMk cId="2918538257" sldId="347"/>
            <ac:spMk id="19" creationId="{C8578A90-1C85-459C-A864-CBAD125F5AC0}"/>
          </ac:spMkLst>
        </pc:spChg>
        <pc:grpChg chg="add mod">
          <ac:chgData name="Martin, Ian (DLSLtd,RAL,TEC)" userId="115fc887-d2f4-40cb-b8cf-b841e9c05e83" providerId="ADAL" clId="{CEBB1ABF-8215-4AB0-9415-7B940D399232}" dt="2020-12-08T12:52:46.704" v="4180" actId="1036"/>
          <ac:grpSpMkLst>
            <pc:docMk/>
            <pc:sldMk cId="2918538257" sldId="347"/>
            <ac:grpSpMk id="12" creationId="{8EF2BEEB-CF17-4B3F-9C9E-ACF135B50500}"/>
          </ac:grpSpMkLst>
        </pc:grpChg>
        <pc:grpChg chg="add del mod">
          <ac:chgData name="Martin, Ian (DLSLtd,RAL,TEC)" userId="115fc887-d2f4-40cb-b8cf-b841e9c05e83" providerId="ADAL" clId="{CEBB1ABF-8215-4AB0-9415-7B940D399232}" dt="2020-12-08T12:54:22.703" v="4224" actId="478"/>
          <ac:grpSpMkLst>
            <pc:docMk/>
            <pc:sldMk cId="2918538257" sldId="347"/>
            <ac:grpSpMk id="15" creationId="{B0185A81-8735-43AB-AA20-6DF58844B100}"/>
          </ac:grpSpMkLst>
        </pc:grpChg>
        <pc:picChg chg="add mod modCrop">
          <ac:chgData name="Martin, Ian (DLSLtd,RAL,TEC)" userId="115fc887-d2f4-40cb-b8cf-b841e9c05e83" providerId="ADAL" clId="{CEBB1ABF-8215-4AB0-9415-7B940D399232}" dt="2020-12-08T17:04:45.880" v="4453" actId="1036"/>
          <ac:picMkLst>
            <pc:docMk/>
            <pc:sldMk cId="2918538257" sldId="347"/>
            <ac:picMk id="3" creationId="{E97E3DFB-30FE-441D-95B3-60B6CB4E02C8}"/>
          </ac:picMkLst>
        </pc:picChg>
        <pc:picChg chg="del topLvl">
          <ac:chgData name="Martin, Ian (DLSLtd,RAL,TEC)" userId="115fc887-d2f4-40cb-b8cf-b841e9c05e83" providerId="ADAL" clId="{CEBB1ABF-8215-4AB0-9415-7B940D399232}" dt="2020-12-08T12:54:22.703" v="4224" actId="478"/>
          <ac:picMkLst>
            <pc:docMk/>
            <pc:sldMk cId="2918538257" sldId="347"/>
            <ac:picMk id="16" creationId="{900CC8CD-60A1-47A5-BE43-F6D706B51DD1}"/>
          </ac:picMkLst>
        </pc:picChg>
      </pc:sldChg>
      <pc:sldChg chg="addSp delSp modSp add">
        <pc:chgData name="Martin, Ian (DLSLtd,RAL,TEC)" userId="115fc887-d2f4-40cb-b8cf-b841e9c05e83" providerId="ADAL" clId="{CEBB1ABF-8215-4AB0-9415-7B940D399232}" dt="2020-12-14T14:56:31.494" v="9143" actId="14100"/>
        <pc:sldMkLst>
          <pc:docMk/>
          <pc:sldMk cId="2566735945" sldId="348"/>
        </pc:sldMkLst>
        <pc:spChg chg="add mod">
          <ac:chgData name="Martin, Ian (DLSLtd,RAL,TEC)" userId="115fc887-d2f4-40cb-b8cf-b841e9c05e83" providerId="ADAL" clId="{CEBB1ABF-8215-4AB0-9415-7B940D399232}" dt="2020-12-14T14:54:20.197" v="9087" actId="1076"/>
          <ac:spMkLst>
            <pc:docMk/>
            <pc:sldMk cId="2566735945" sldId="348"/>
            <ac:spMk id="2" creationId="{D734D1CC-C05C-44B8-8EA9-E4FE3F4B82EB}"/>
          </ac:spMkLst>
        </pc:spChg>
        <pc:spChg chg="add mod">
          <ac:chgData name="Martin, Ian (DLSLtd,RAL,TEC)" userId="115fc887-d2f4-40cb-b8cf-b841e9c05e83" providerId="ADAL" clId="{CEBB1ABF-8215-4AB0-9415-7B940D399232}" dt="2020-12-14T14:36:29.248" v="9065" actId="20577"/>
          <ac:spMkLst>
            <pc:docMk/>
            <pc:sldMk cId="2566735945" sldId="348"/>
            <ac:spMk id="7" creationId="{6A554333-8741-4AF4-9F2F-7F9EAA36DD4C}"/>
          </ac:spMkLst>
        </pc:spChg>
        <pc:spChg chg="del mod">
          <ac:chgData name="Martin, Ian (DLSLtd,RAL,TEC)" userId="115fc887-d2f4-40cb-b8cf-b841e9c05e83" providerId="ADAL" clId="{CEBB1ABF-8215-4AB0-9415-7B940D399232}" dt="2020-12-08T16:54:47.154" v="4436" actId="478"/>
          <ac:spMkLst>
            <pc:docMk/>
            <pc:sldMk cId="2566735945" sldId="348"/>
            <ac:spMk id="8" creationId="{9CD5D75C-CEB2-43E6-B1DD-D3116E475730}"/>
          </ac:spMkLst>
        </pc:spChg>
        <pc:spChg chg="mod">
          <ac:chgData name="Martin, Ian (DLSLtd,RAL,TEC)" userId="115fc887-d2f4-40cb-b8cf-b841e9c05e83" providerId="ADAL" clId="{CEBB1ABF-8215-4AB0-9415-7B940D399232}" dt="2020-12-09T17:00:44.247" v="6883" actId="20577"/>
          <ac:spMkLst>
            <pc:docMk/>
            <pc:sldMk cId="2566735945" sldId="348"/>
            <ac:spMk id="9" creationId="{C0DC771F-4A99-4ED4-9128-DECBF34B48AD}"/>
          </ac:spMkLst>
        </pc:spChg>
        <pc:spChg chg="add mod">
          <ac:chgData name="Martin, Ian (DLSLtd,RAL,TEC)" userId="115fc887-d2f4-40cb-b8cf-b841e9c05e83" providerId="ADAL" clId="{CEBB1ABF-8215-4AB0-9415-7B940D399232}" dt="2020-12-14T14:54:51.401" v="9111" actId="14100"/>
          <ac:spMkLst>
            <pc:docMk/>
            <pc:sldMk cId="2566735945" sldId="348"/>
            <ac:spMk id="13" creationId="{12191BEA-16DD-477C-8EE2-CDB50FFE69ED}"/>
          </ac:spMkLst>
        </pc:spChg>
        <pc:spChg chg="add mod">
          <ac:chgData name="Martin, Ian (DLSLtd,RAL,TEC)" userId="115fc887-d2f4-40cb-b8cf-b841e9c05e83" providerId="ADAL" clId="{CEBB1ABF-8215-4AB0-9415-7B940D399232}" dt="2020-12-14T14:56:16.272" v="9135" actId="20577"/>
          <ac:spMkLst>
            <pc:docMk/>
            <pc:sldMk cId="2566735945" sldId="348"/>
            <ac:spMk id="14" creationId="{9BC5D7D3-B6BD-452B-92CB-49E5BFFCFA9F}"/>
          </ac:spMkLst>
        </pc:spChg>
        <pc:picChg chg="add">
          <ac:chgData name="Martin, Ian (DLSLtd,RAL,TEC)" userId="115fc887-d2f4-40cb-b8cf-b841e9c05e83" providerId="ADAL" clId="{CEBB1ABF-8215-4AB0-9415-7B940D399232}" dt="2020-12-08T16:54:47.972" v="4437"/>
          <ac:picMkLst>
            <pc:docMk/>
            <pc:sldMk cId="2566735945" sldId="348"/>
            <ac:picMk id="6" creationId="{E4D0A099-95C6-4A8E-AC88-AE18FD364980}"/>
          </ac:picMkLst>
        </pc:picChg>
        <pc:picChg chg="add">
          <ac:chgData name="Martin, Ian (DLSLtd,RAL,TEC)" userId="115fc887-d2f4-40cb-b8cf-b841e9c05e83" providerId="ADAL" clId="{CEBB1ABF-8215-4AB0-9415-7B940D399232}" dt="2020-12-08T16:54:47.972" v="4437"/>
          <ac:picMkLst>
            <pc:docMk/>
            <pc:sldMk cId="2566735945" sldId="348"/>
            <ac:picMk id="11" creationId="{3C122CF3-D492-4C81-839C-8A32A9FB0BDD}"/>
          </ac:picMkLst>
        </pc:picChg>
        <pc:picChg chg="add">
          <ac:chgData name="Martin, Ian (DLSLtd,RAL,TEC)" userId="115fc887-d2f4-40cb-b8cf-b841e9c05e83" providerId="ADAL" clId="{CEBB1ABF-8215-4AB0-9415-7B940D399232}" dt="2020-12-08T16:54:47.972" v="4437"/>
          <ac:picMkLst>
            <pc:docMk/>
            <pc:sldMk cId="2566735945" sldId="348"/>
            <ac:picMk id="12" creationId="{3F15DEF6-6597-4A89-941D-9B193E734835}"/>
          </ac:picMkLst>
        </pc:picChg>
        <pc:cxnChg chg="add mod">
          <ac:chgData name="Martin, Ian (DLSLtd,RAL,TEC)" userId="115fc887-d2f4-40cb-b8cf-b841e9c05e83" providerId="ADAL" clId="{CEBB1ABF-8215-4AB0-9415-7B940D399232}" dt="2020-12-14T14:55:47.922" v="9126" actId="692"/>
          <ac:cxnSpMkLst>
            <pc:docMk/>
            <pc:sldMk cId="2566735945" sldId="348"/>
            <ac:cxnSpMk id="4" creationId="{52375EC5-A7E5-4416-8C9F-FD33758B2CEA}"/>
          </ac:cxnSpMkLst>
        </pc:cxnChg>
        <pc:cxnChg chg="add mod">
          <ac:chgData name="Martin, Ian (DLSLtd,RAL,TEC)" userId="115fc887-d2f4-40cb-b8cf-b841e9c05e83" providerId="ADAL" clId="{CEBB1ABF-8215-4AB0-9415-7B940D399232}" dt="2020-12-14T14:56:00.707" v="9129" actId="14100"/>
          <ac:cxnSpMkLst>
            <pc:docMk/>
            <pc:sldMk cId="2566735945" sldId="348"/>
            <ac:cxnSpMk id="16" creationId="{3FC939EC-F798-42A1-9D14-DF87C33A7C09}"/>
          </ac:cxnSpMkLst>
        </pc:cxnChg>
        <pc:cxnChg chg="add mod">
          <ac:chgData name="Martin, Ian (DLSLtd,RAL,TEC)" userId="115fc887-d2f4-40cb-b8cf-b841e9c05e83" providerId="ADAL" clId="{CEBB1ABF-8215-4AB0-9415-7B940D399232}" dt="2020-12-14T14:56:31.494" v="9143" actId="14100"/>
          <ac:cxnSpMkLst>
            <pc:docMk/>
            <pc:sldMk cId="2566735945" sldId="348"/>
            <ac:cxnSpMk id="18" creationId="{DBF7E29D-B57B-4DA6-8532-43B9B0D3277E}"/>
          </ac:cxnSpMkLst>
        </pc:cxnChg>
      </pc:sldChg>
      <pc:sldChg chg="addSp delSp modSp add">
        <pc:chgData name="Martin, Ian (DLSLtd,RAL,TEC)" userId="115fc887-d2f4-40cb-b8cf-b841e9c05e83" providerId="ADAL" clId="{CEBB1ABF-8215-4AB0-9415-7B940D399232}" dt="2020-12-09T17:01:36.021" v="6933" actId="20577"/>
        <pc:sldMkLst>
          <pc:docMk/>
          <pc:sldMk cId="3407146763" sldId="349"/>
        </pc:sldMkLst>
        <pc:spChg chg="del">
          <ac:chgData name="Martin, Ian (DLSLtd,RAL,TEC)" userId="115fc887-d2f4-40cb-b8cf-b841e9c05e83" providerId="ADAL" clId="{CEBB1ABF-8215-4AB0-9415-7B940D399232}" dt="2020-12-08T16:55:29.656" v="4439" actId="478"/>
          <ac:spMkLst>
            <pc:docMk/>
            <pc:sldMk cId="3407146763" sldId="349"/>
            <ac:spMk id="7" creationId="{6A554333-8741-4AF4-9F2F-7F9EAA36DD4C}"/>
          </ac:spMkLst>
        </pc:spChg>
        <pc:spChg chg="mod">
          <ac:chgData name="Martin, Ian (DLSLtd,RAL,TEC)" userId="115fc887-d2f4-40cb-b8cf-b841e9c05e83" providerId="ADAL" clId="{CEBB1ABF-8215-4AB0-9415-7B940D399232}" dt="2020-12-09T17:01:36.021" v="6933" actId="20577"/>
          <ac:spMkLst>
            <pc:docMk/>
            <pc:sldMk cId="3407146763" sldId="349"/>
            <ac:spMk id="9" creationId="{C0DC771F-4A99-4ED4-9128-DECBF34B48AD}"/>
          </ac:spMkLst>
        </pc:spChg>
        <pc:spChg chg="add">
          <ac:chgData name="Martin, Ian (DLSLtd,RAL,TEC)" userId="115fc887-d2f4-40cb-b8cf-b841e9c05e83" providerId="ADAL" clId="{CEBB1ABF-8215-4AB0-9415-7B940D399232}" dt="2020-12-08T16:56:36.135" v="4446"/>
          <ac:spMkLst>
            <pc:docMk/>
            <pc:sldMk cId="3407146763" sldId="349"/>
            <ac:spMk id="13" creationId="{B0CB8D22-3250-4132-B067-CBB25A7B2CDE}"/>
          </ac:spMkLst>
        </pc:spChg>
        <pc:spChg chg="add">
          <ac:chgData name="Martin, Ian (DLSLtd,RAL,TEC)" userId="115fc887-d2f4-40cb-b8cf-b841e9c05e83" providerId="ADAL" clId="{CEBB1ABF-8215-4AB0-9415-7B940D399232}" dt="2020-12-08T16:56:36.135" v="4446"/>
          <ac:spMkLst>
            <pc:docMk/>
            <pc:sldMk cId="3407146763" sldId="349"/>
            <ac:spMk id="15" creationId="{9B9DAB1E-48C0-40C7-BFC8-C5E3A1298CB8}"/>
          </ac:spMkLst>
        </pc:spChg>
        <pc:spChg chg="add">
          <ac:chgData name="Martin, Ian (DLSLtd,RAL,TEC)" userId="115fc887-d2f4-40cb-b8cf-b841e9c05e83" providerId="ADAL" clId="{CEBB1ABF-8215-4AB0-9415-7B940D399232}" dt="2020-12-08T16:56:36.135" v="4446"/>
          <ac:spMkLst>
            <pc:docMk/>
            <pc:sldMk cId="3407146763" sldId="349"/>
            <ac:spMk id="16" creationId="{A4B5BCFA-2D05-4FBB-AECE-4DAC32A3F102}"/>
          </ac:spMkLst>
        </pc:spChg>
        <pc:spChg chg="add">
          <ac:chgData name="Martin, Ian (DLSLtd,RAL,TEC)" userId="115fc887-d2f4-40cb-b8cf-b841e9c05e83" providerId="ADAL" clId="{CEBB1ABF-8215-4AB0-9415-7B940D399232}" dt="2020-12-08T16:56:36.135" v="4446"/>
          <ac:spMkLst>
            <pc:docMk/>
            <pc:sldMk cId="3407146763" sldId="349"/>
            <ac:spMk id="17" creationId="{A3A59A88-6028-4D8E-944E-1659007A110F}"/>
          </ac:spMkLst>
        </pc:spChg>
        <pc:spChg chg="add">
          <ac:chgData name="Martin, Ian (DLSLtd,RAL,TEC)" userId="115fc887-d2f4-40cb-b8cf-b841e9c05e83" providerId="ADAL" clId="{CEBB1ABF-8215-4AB0-9415-7B940D399232}" dt="2020-12-08T16:56:36.135" v="4446"/>
          <ac:spMkLst>
            <pc:docMk/>
            <pc:sldMk cId="3407146763" sldId="349"/>
            <ac:spMk id="18" creationId="{BD5C1766-6E3B-46BD-9AB1-7948929BE92E}"/>
          </ac:spMkLst>
        </pc:spChg>
        <pc:spChg chg="add">
          <ac:chgData name="Martin, Ian (DLSLtd,RAL,TEC)" userId="115fc887-d2f4-40cb-b8cf-b841e9c05e83" providerId="ADAL" clId="{CEBB1ABF-8215-4AB0-9415-7B940D399232}" dt="2020-12-08T16:56:36.135" v="4446"/>
          <ac:spMkLst>
            <pc:docMk/>
            <pc:sldMk cId="3407146763" sldId="349"/>
            <ac:spMk id="19" creationId="{E51E3A37-F2EE-4861-B48F-B59CEB0E7110}"/>
          </ac:spMkLst>
        </pc:spChg>
        <pc:spChg chg="add">
          <ac:chgData name="Martin, Ian (DLSLtd,RAL,TEC)" userId="115fc887-d2f4-40cb-b8cf-b841e9c05e83" providerId="ADAL" clId="{CEBB1ABF-8215-4AB0-9415-7B940D399232}" dt="2020-12-08T16:56:36.135" v="4446"/>
          <ac:spMkLst>
            <pc:docMk/>
            <pc:sldMk cId="3407146763" sldId="349"/>
            <ac:spMk id="30" creationId="{0C9FB2FC-670E-4D2C-9613-64EC72EC07B6}"/>
          </ac:spMkLst>
        </pc:spChg>
        <pc:spChg chg="add">
          <ac:chgData name="Martin, Ian (DLSLtd,RAL,TEC)" userId="115fc887-d2f4-40cb-b8cf-b841e9c05e83" providerId="ADAL" clId="{CEBB1ABF-8215-4AB0-9415-7B940D399232}" dt="2020-12-08T16:56:36.135" v="4446"/>
          <ac:spMkLst>
            <pc:docMk/>
            <pc:sldMk cId="3407146763" sldId="349"/>
            <ac:spMk id="31" creationId="{5A45944A-CFE3-4EDF-A034-1D9CDBF326C7}"/>
          </ac:spMkLst>
        </pc:spChg>
        <pc:spChg chg="add">
          <ac:chgData name="Martin, Ian (DLSLtd,RAL,TEC)" userId="115fc887-d2f4-40cb-b8cf-b841e9c05e83" providerId="ADAL" clId="{CEBB1ABF-8215-4AB0-9415-7B940D399232}" dt="2020-12-08T16:56:36.135" v="4446"/>
          <ac:spMkLst>
            <pc:docMk/>
            <pc:sldMk cId="3407146763" sldId="349"/>
            <ac:spMk id="32" creationId="{44561801-FC26-4A14-86FD-3C6FF64D2099}"/>
          </ac:spMkLst>
        </pc:spChg>
        <pc:spChg chg="add">
          <ac:chgData name="Martin, Ian (DLSLtd,RAL,TEC)" userId="115fc887-d2f4-40cb-b8cf-b841e9c05e83" providerId="ADAL" clId="{CEBB1ABF-8215-4AB0-9415-7B940D399232}" dt="2020-12-08T16:56:36.135" v="4446"/>
          <ac:spMkLst>
            <pc:docMk/>
            <pc:sldMk cId="3407146763" sldId="349"/>
            <ac:spMk id="33" creationId="{1B2049FE-74BE-4F83-9CCE-CAD011665E3E}"/>
          </ac:spMkLst>
        </pc:spChg>
        <pc:picChg chg="del">
          <ac:chgData name="Martin, Ian (DLSLtd,RAL,TEC)" userId="115fc887-d2f4-40cb-b8cf-b841e9c05e83" providerId="ADAL" clId="{CEBB1ABF-8215-4AB0-9415-7B940D399232}" dt="2020-12-08T16:55:29.656" v="4439" actId="478"/>
          <ac:picMkLst>
            <pc:docMk/>
            <pc:sldMk cId="3407146763" sldId="349"/>
            <ac:picMk id="6" creationId="{E4D0A099-95C6-4A8E-AC88-AE18FD364980}"/>
          </ac:picMkLst>
        </pc:picChg>
        <pc:picChg chg="del">
          <ac:chgData name="Martin, Ian (DLSLtd,RAL,TEC)" userId="115fc887-d2f4-40cb-b8cf-b841e9c05e83" providerId="ADAL" clId="{CEBB1ABF-8215-4AB0-9415-7B940D399232}" dt="2020-12-08T16:55:29.656" v="4439" actId="478"/>
          <ac:picMkLst>
            <pc:docMk/>
            <pc:sldMk cId="3407146763" sldId="349"/>
            <ac:picMk id="11" creationId="{3C122CF3-D492-4C81-839C-8A32A9FB0BDD}"/>
          </ac:picMkLst>
        </pc:picChg>
        <pc:picChg chg="del">
          <ac:chgData name="Martin, Ian (DLSLtd,RAL,TEC)" userId="115fc887-d2f4-40cb-b8cf-b841e9c05e83" providerId="ADAL" clId="{CEBB1ABF-8215-4AB0-9415-7B940D399232}" dt="2020-12-08T16:55:29.656" v="4439" actId="478"/>
          <ac:picMkLst>
            <pc:docMk/>
            <pc:sldMk cId="3407146763" sldId="349"/>
            <ac:picMk id="12" creationId="{3F15DEF6-6597-4A89-941D-9B193E734835}"/>
          </ac:picMkLst>
        </pc:picChg>
        <pc:picChg chg="add">
          <ac:chgData name="Martin, Ian (DLSLtd,RAL,TEC)" userId="115fc887-d2f4-40cb-b8cf-b841e9c05e83" providerId="ADAL" clId="{CEBB1ABF-8215-4AB0-9415-7B940D399232}" dt="2020-12-08T16:56:36.135" v="4446"/>
          <ac:picMkLst>
            <pc:docMk/>
            <pc:sldMk cId="3407146763" sldId="349"/>
            <ac:picMk id="14" creationId="{007FD4DF-ACEA-4FFA-9518-BA2E6BFBA2C7}"/>
          </ac:picMkLst>
        </pc:picChg>
        <pc:picChg chg="add">
          <ac:chgData name="Martin, Ian (DLSLtd,RAL,TEC)" userId="115fc887-d2f4-40cb-b8cf-b841e9c05e83" providerId="ADAL" clId="{CEBB1ABF-8215-4AB0-9415-7B940D399232}" dt="2020-12-08T16:56:36.135" v="4446"/>
          <ac:picMkLst>
            <pc:docMk/>
            <pc:sldMk cId="3407146763" sldId="349"/>
            <ac:picMk id="20" creationId="{9166A522-6EAA-4103-8180-C5D87018E8F8}"/>
          </ac:picMkLst>
        </pc:picChg>
        <pc:cxnChg chg="add">
          <ac:chgData name="Martin, Ian (DLSLtd,RAL,TEC)" userId="115fc887-d2f4-40cb-b8cf-b841e9c05e83" providerId="ADAL" clId="{CEBB1ABF-8215-4AB0-9415-7B940D399232}" dt="2020-12-08T16:56:36.135" v="4446"/>
          <ac:cxnSpMkLst>
            <pc:docMk/>
            <pc:sldMk cId="3407146763" sldId="349"/>
            <ac:cxnSpMk id="21" creationId="{B1F113AC-0547-4156-B2E5-D044CA14083C}"/>
          </ac:cxnSpMkLst>
        </pc:cxnChg>
        <pc:cxnChg chg="add">
          <ac:chgData name="Martin, Ian (DLSLtd,RAL,TEC)" userId="115fc887-d2f4-40cb-b8cf-b841e9c05e83" providerId="ADAL" clId="{CEBB1ABF-8215-4AB0-9415-7B940D399232}" dt="2020-12-08T16:56:36.135" v="4446"/>
          <ac:cxnSpMkLst>
            <pc:docMk/>
            <pc:sldMk cId="3407146763" sldId="349"/>
            <ac:cxnSpMk id="22" creationId="{93F03C48-3AC5-401F-878C-3C649117098E}"/>
          </ac:cxnSpMkLst>
        </pc:cxnChg>
        <pc:cxnChg chg="add">
          <ac:chgData name="Martin, Ian (DLSLtd,RAL,TEC)" userId="115fc887-d2f4-40cb-b8cf-b841e9c05e83" providerId="ADAL" clId="{CEBB1ABF-8215-4AB0-9415-7B940D399232}" dt="2020-12-08T16:56:36.135" v="4446"/>
          <ac:cxnSpMkLst>
            <pc:docMk/>
            <pc:sldMk cId="3407146763" sldId="349"/>
            <ac:cxnSpMk id="23" creationId="{1C41B7B8-4016-4955-B6ED-13559C5F10EA}"/>
          </ac:cxnSpMkLst>
        </pc:cxnChg>
        <pc:cxnChg chg="add">
          <ac:chgData name="Martin, Ian (DLSLtd,RAL,TEC)" userId="115fc887-d2f4-40cb-b8cf-b841e9c05e83" providerId="ADAL" clId="{CEBB1ABF-8215-4AB0-9415-7B940D399232}" dt="2020-12-08T16:56:36.135" v="4446"/>
          <ac:cxnSpMkLst>
            <pc:docMk/>
            <pc:sldMk cId="3407146763" sldId="349"/>
            <ac:cxnSpMk id="24" creationId="{11CA67F1-38EC-4AD7-9881-935EE8640CD9}"/>
          </ac:cxnSpMkLst>
        </pc:cxnChg>
        <pc:cxnChg chg="add">
          <ac:chgData name="Martin, Ian (DLSLtd,RAL,TEC)" userId="115fc887-d2f4-40cb-b8cf-b841e9c05e83" providerId="ADAL" clId="{CEBB1ABF-8215-4AB0-9415-7B940D399232}" dt="2020-12-08T16:56:36.135" v="4446"/>
          <ac:cxnSpMkLst>
            <pc:docMk/>
            <pc:sldMk cId="3407146763" sldId="349"/>
            <ac:cxnSpMk id="25" creationId="{F47CF453-B3F8-434E-9552-A0A066982463}"/>
          </ac:cxnSpMkLst>
        </pc:cxnChg>
        <pc:cxnChg chg="add">
          <ac:chgData name="Martin, Ian (DLSLtd,RAL,TEC)" userId="115fc887-d2f4-40cb-b8cf-b841e9c05e83" providerId="ADAL" clId="{CEBB1ABF-8215-4AB0-9415-7B940D399232}" dt="2020-12-08T16:56:36.135" v="4446"/>
          <ac:cxnSpMkLst>
            <pc:docMk/>
            <pc:sldMk cId="3407146763" sldId="349"/>
            <ac:cxnSpMk id="26" creationId="{6662A95B-3A85-43A2-B9FE-DEFA5C252FF3}"/>
          </ac:cxnSpMkLst>
        </pc:cxnChg>
        <pc:cxnChg chg="add">
          <ac:chgData name="Martin, Ian (DLSLtd,RAL,TEC)" userId="115fc887-d2f4-40cb-b8cf-b841e9c05e83" providerId="ADAL" clId="{CEBB1ABF-8215-4AB0-9415-7B940D399232}" dt="2020-12-08T16:56:36.135" v="4446"/>
          <ac:cxnSpMkLst>
            <pc:docMk/>
            <pc:sldMk cId="3407146763" sldId="349"/>
            <ac:cxnSpMk id="27" creationId="{F8E6C442-5B27-49AF-93F1-790F729C126A}"/>
          </ac:cxnSpMkLst>
        </pc:cxnChg>
        <pc:cxnChg chg="add">
          <ac:chgData name="Martin, Ian (DLSLtd,RAL,TEC)" userId="115fc887-d2f4-40cb-b8cf-b841e9c05e83" providerId="ADAL" clId="{CEBB1ABF-8215-4AB0-9415-7B940D399232}" dt="2020-12-08T16:56:36.135" v="4446"/>
          <ac:cxnSpMkLst>
            <pc:docMk/>
            <pc:sldMk cId="3407146763" sldId="349"/>
            <ac:cxnSpMk id="28" creationId="{8691E565-4C70-48F4-9C3C-B333ECD970FF}"/>
          </ac:cxnSpMkLst>
        </pc:cxnChg>
        <pc:cxnChg chg="add">
          <ac:chgData name="Martin, Ian (DLSLtd,RAL,TEC)" userId="115fc887-d2f4-40cb-b8cf-b841e9c05e83" providerId="ADAL" clId="{CEBB1ABF-8215-4AB0-9415-7B940D399232}" dt="2020-12-08T16:56:36.135" v="4446"/>
          <ac:cxnSpMkLst>
            <pc:docMk/>
            <pc:sldMk cId="3407146763" sldId="349"/>
            <ac:cxnSpMk id="29" creationId="{BC4CD8B3-F880-42A1-BF3C-D6B57456551C}"/>
          </ac:cxnSpMkLst>
        </pc:cxnChg>
      </pc:sldChg>
      <pc:sldChg chg="addSp delSp modSp add">
        <pc:chgData name="Martin, Ian (DLSLtd,RAL,TEC)" userId="115fc887-d2f4-40cb-b8cf-b841e9c05e83" providerId="ADAL" clId="{CEBB1ABF-8215-4AB0-9415-7B940D399232}" dt="2020-12-11T17:17:27.778" v="8591" actId="1037"/>
        <pc:sldMkLst>
          <pc:docMk/>
          <pc:sldMk cId="2320026462" sldId="350"/>
        </pc:sldMkLst>
        <pc:spChg chg="add del mod">
          <ac:chgData name="Martin, Ian (DLSLtd,RAL,TEC)" userId="115fc887-d2f4-40cb-b8cf-b841e9c05e83" providerId="ADAL" clId="{CEBB1ABF-8215-4AB0-9415-7B940D399232}" dt="2020-12-09T17:27:53.921" v="6939" actId="478"/>
          <ac:spMkLst>
            <pc:docMk/>
            <pc:sldMk cId="2320026462" sldId="350"/>
            <ac:spMk id="3" creationId="{A452D6E3-D3D3-4881-ABEE-A71510CFE592}"/>
          </ac:spMkLst>
        </pc:spChg>
        <pc:spChg chg="add mod ord">
          <ac:chgData name="Martin, Ian (DLSLtd,RAL,TEC)" userId="115fc887-d2f4-40cb-b8cf-b841e9c05e83" providerId="ADAL" clId="{CEBB1ABF-8215-4AB0-9415-7B940D399232}" dt="2020-12-10T11:29:29.030" v="7386" actId="5793"/>
          <ac:spMkLst>
            <pc:docMk/>
            <pc:sldMk cId="2320026462" sldId="350"/>
            <ac:spMk id="6" creationId="{FA59477E-8DD6-4282-A68D-99E4EE5E27CC}"/>
          </ac:spMkLst>
        </pc:spChg>
        <pc:spChg chg="mod">
          <ac:chgData name="Martin, Ian (DLSLtd,RAL,TEC)" userId="115fc887-d2f4-40cb-b8cf-b841e9c05e83" providerId="ADAL" clId="{CEBB1ABF-8215-4AB0-9415-7B940D399232}" dt="2020-12-11T13:48:45.636" v="8457" actId="20577"/>
          <ac:spMkLst>
            <pc:docMk/>
            <pc:sldMk cId="2320026462" sldId="350"/>
            <ac:spMk id="9" creationId="{C0DC771F-4A99-4ED4-9128-DECBF34B48AD}"/>
          </ac:spMkLst>
        </pc:spChg>
        <pc:spChg chg="add">
          <ac:chgData name="Martin, Ian (DLSLtd,RAL,TEC)" userId="115fc887-d2f4-40cb-b8cf-b841e9c05e83" providerId="ADAL" clId="{CEBB1ABF-8215-4AB0-9415-7B940D399232}" dt="2020-12-09T17:30:04.785" v="6968"/>
          <ac:spMkLst>
            <pc:docMk/>
            <pc:sldMk cId="2320026462" sldId="350"/>
            <ac:spMk id="28" creationId="{7280C9A1-A962-4E38-97D4-89078070D359}"/>
          </ac:spMkLst>
        </pc:spChg>
        <pc:grpChg chg="add del mod">
          <ac:chgData name="Martin, Ian (DLSLtd,RAL,TEC)" userId="115fc887-d2f4-40cb-b8cf-b841e9c05e83" providerId="ADAL" clId="{CEBB1ABF-8215-4AB0-9415-7B940D399232}" dt="2020-12-08T17:13:24.690" v="4498" actId="478"/>
          <ac:grpSpMkLst>
            <pc:docMk/>
            <pc:sldMk cId="2320026462" sldId="350"/>
            <ac:grpSpMk id="16" creationId="{8667940A-4D54-4B51-9347-DBFB0877CF6D}"/>
          </ac:grpSpMkLst>
        </pc:grpChg>
        <pc:grpChg chg="add del mod">
          <ac:chgData name="Martin, Ian (DLSLtd,RAL,TEC)" userId="115fc887-d2f4-40cb-b8cf-b841e9c05e83" providerId="ADAL" clId="{CEBB1ABF-8215-4AB0-9415-7B940D399232}" dt="2020-12-08T17:13:05.272" v="4495"/>
          <ac:grpSpMkLst>
            <pc:docMk/>
            <pc:sldMk cId="2320026462" sldId="350"/>
            <ac:grpSpMk id="22" creationId="{C147BE5B-DE73-4AF5-A402-B9A0F829AAC6}"/>
          </ac:grpSpMkLst>
        </pc:grpChg>
        <pc:picChg chg="add mod modCrop">
          <ac:chgData name="Martin, Ian (DLSLtd,RAL,TEC)" userId="115fc887-d2f4-40cb-b8cf-b841e9c05e83" providerId="ADAL" clId="{CEBB1ABF-8215-4AB0-9415-7B940D399232}" dt="2020-12-08T17:13:35.649" v="4509" actId="1037"/>
          <ac:picMkLst>
            <pc:docMk/>
            <pc:sldMk cId="2320026462" sldId="350"/>
            <ac:picMk id="2" creationId="{942D0E54-9FCA-450A-9AD4-4C84CEF3F66C}"/>
          </ac:picMkLst>
        </pc:picChg>
        <pc:picChg chg="add mod ord">
          <ac:chgData name="Martin, Ian (DLSLtd,RAL,TEC)" userId="115fc887-d2f4-40cb-b8cf-b841e9c05e83" providerId="ADAL" clId="{CEBB1ABF-8215-4AB0-9415-7B940D399232}" dt="2020-12-11T17:17:27.778" v="8591" actId="1037"/>
          <ac:picMkLst>
            <pc:docMk/>
            <pc:sldMk cId="2320026462" sldId="350"/>
            <ac:picMk id="3" creationId="{7DB6C61A-ABA6-47B1-9ED2-90BBE5E81FDE}"/>
          </ac:picMkLst>
        </pc:picChg>
        <pc:picChg chg="add">
          <ac:chgData name="Martin, Ian (DLSLtd,RAL,TEC)" userId="115fc887-d2f4-40cb-b8cf-b841e9c05e83" providerId="ADAL" clId="{CEBB1ABF-8215-4AB0-9415-7B940D399232}" dt="2020-12-08T17:08:29.371" v="4460"/>
          <ac:picMkLst>
            <pc:docMk/>
            <pc:sldMk cId="2320026462" sldId="350"/>
            <ac:picMk id="7" creationId="{E2991A49-863B-49FF-9C83-CA7AA2EF9C90}"/>
          </ac:picMkLst>
        </pc:picChg>
        <pc:picChg chg="add del">
          <ac:chgData name="Martin, Ian (DLSLtd,RAL,TEC)" userId="115fc887-d2f4-40cb-b8cf-b841e9c05e83" providerId="ADAL" clId="{CEBB1ABF-8215-4AB0-9415-7B940D399232}" dt="2020-12-08T17:09:07.527" v="4462" actId="478"/>
          <ac:picMkLst>
            <pc:docMk/>
            <pc:sldMk cId="2320026462" sldId="350"/>
            <ac:picMk id="8" creationId="{A5D842D4-09E9-4611-B8A9-BEF0C998B55A}"/>
          </ac:picMkLst>
        </pc:picChg>
        <pc:picChg chg="add del">
          <ac:chgData name="Martin, Ian (DLSLtd,RAL,TEC)" userId="115fc887-d2f4-40cb-b8cf-b841e9c05e83" providerId="ADAL" clId="{CEBB1ABF-8215-4AB0-9415-7B940D399232}" dt="2020-12-08T17:09:06.007" v="4461" actId="478"/>
          <ac:picMkLst>
            <pc:docMk/>
            <pc:sldMk cId="2320026462" sldId="350"/>
            <ac:picMk id="11" creationId="{E7732188-AD5C-448E-9FC3-DF76142B3940}"/>
          </ac:picMkLst>
        </pc:picChg>
        <pc:picChg chg="add del">
          <ac:chgData name="Martin, Ian (DLSLtd,RAL,TEC)" userId="115fc887-d2f4-40cb-b8cf-b841e9c05e83" providerId="ADAL" clId="{CEBB1ABF-8215-4AB0-9415-7B940D399232}" dt="2020-12-08T17:11:27.064" v="4467" actId="478"/>
          <ac:picMkLst>
            <pc:docMk/>
            <pc:sldMk cId="2320026462" sldId="350"/>
            <ac:picMk id="12" creationId="{EFECA66C-25F7-47E0-B7F8-B15F23EC27CC}"/>
          </ac:picMkLst>
        </pc:picChg>
        <pc:picChg chg="add mod">
          <ac:chgData name="Martin, Ian (DLSLtd,RAL,TEC)" userId="115fc887-d2f4-40cb-b8cf-b841e9c05e83" providerId="ADAL" clId="{CEBB1ABF-8215-4AB0-9415-7B940D399232}" dt="2020-12-08T17:11:34.860" v="4469" actId="1076"/>
          <ac:picMkLst>
            <pc:docMk/>
            <pc:sldMk cId="2320026462" sldId="350"/>
            <ac:picMk id="13" creationId="{729CA0CA-C22A-4B23-803B-CD3F466E4193}"/>
          </ac:picMkLst>
        </pc:picChg>
        <pc:picChg chg="add del">
          <ac:chgData name="Martin, Ian (DLSLtd,RAL,TEC)" userId="115fc887-d2f4-40cb-b8cf-b841e9c05e83" providerId="ADAL" clId="{CEBB1ABF-8215-4AB0-9415-7B940D399232}" dt="2020-12-08T17:11:29.531" v="4468" actId="478"/>
          <ac:picMkLst>
            <pc:docMk/>
            <pc:sldMk cId="2320026462" sldId="350"/>
            <ac:picMk id="14" creationId="{815463FE-95BE-44BC-80EB-540A52189628}"/>
          </ac:picMkLst>
        </pc:picChg>
        <pc:picChg chg="add del mod">
          <ac:chgData name="Martin, Ian (DLSLtd,RAL,TEC)" userId="115fc887-d2f4-40cb-b8cf-b841e9c05e83" providerId="ADAL" clId="{CEBB1ABF-8215-4AB0-9415-7B940D399232}" dt="2020-12-11T17:16:16.209" v="8558" actId="478"/>
          <ac:picMkLst>
            <pc:docMk/>
            <pc:sldMk cId="2320026462" sldId="350"/>
            <ac:picMk id="15" creationId="{DDBDF8C8-929C-4D19-95CD-4782E37AD87D}"/>
          </ac:picMkLst>
        </pc:picChg>
      </pc:sldChg>
      <pc:sldChg chg="addSp modSp add">
        <pc:chgData name="Martin, Ian (DLSLtd,RAL,TEC)" userId="115fc887-d2f4-40cb-b8cf-b841e9c05e83" providerId="ADAL" clId="{CEBB1ABF-8215-4AB0-9415-7B940D399232}" dt="2020-12-15T19:22:40.907" v="9328" actId="20577"/>
        <pc:sldMkLst>
          <pc:docMk/>
          <pc:sldMk cId="2126605506" sldId="351"/>
        </pc:sldMkLst>
        <pc:spChg chg="mod">
          <ac:chgData name="Martin, Ian (DLSLtd,RAL,TEC)" userId="115fc887-d2f4-40cb-b8cf-b841e9c05e83" providerId="ADAL" clId="{CEBB1ABF-8215-4AB0-9415-7B940D399232}" dt="2020-12-15T19:22:40.907" v="9328" actId="20577"/>
          <ac:spMkLst>
            <pc:docMk/>
            <pc:sldMk cId="2126605506" sldId="351"/>
            <ac:spMk id="9" creationId="{C0DC771F-4A99-4ED4-9128-DECBF34B48AD}"/>
          </ac:spMkLst>
        </pc:spChg>
        <pc:graphicFrameChg chg="add">
          <ac:chgData name="Martin, Ian (DLSLtd,RAL,TEC)" userId="115fc887-d2f4-40cb-b8cf-b841e9c05e83" providerId="ADAL" clId="{CEBB1ABF-8215-4AB0-9415-7B940D399232}" dt="2020-12-08T17:03:33.197" v="4447"/>
          <ac:graphicFrameMkLst>
            <pc:docMk/>
            <pc:sldMk cId="2126605506" sldId="351"/>
            <ac:graphicFrameMk id="6" creationId="{A71F759D-EE3A-4011-A4D7-1C736CD0F2E7}"/>
          </ac:graphicFrameMkLst>
        </pc:graphicFrameChg>
      </pc:sldChg>
      <pc:sldChg chg="addSp modSp add ord">
        <pc:chgData name="Martin, Ian (DLSLtd,RAL,TEC)" userId="115fc887-d2f4-40cb-b8cf-b841e9c05e83" providerId="ADAL" clId="{CEBB1ABF-8215-4AB0-9415-7B940D399232}" dt="2020-12-09T17:26:52.551" v="6935" actId="20577"/>
        <pc:sldMkLst>
          <pc:docMk/>
          <pc:sldMk cId="357796800" sldId="352"/>
        </pc:sldMkLst>
        <pc:spChg chg="add mod">
          <ac:chgData name="Martin, Ian (DLSLtd,RAL,TEC)" userId="115fc887-d2f4-40cb-b8cf-b841e9c05e83" providerId="ADAL" clId="{CEBB1ABF-8215-4AB0-9415-7B940D399232}" dt="2020-12-09T17:26:52.551" v="6935" actId="20577"/>
          <ac:spMkLst>
            <pc:docMk/>
            <pc:sldMk cId="357796800" sldId="352"/>
            <ac:spMk id="6" creationId="{B1CC4C4C-AB58-44E1-A15F-D9D64D8B22A2}"/>
          </ac:spMkLst>
        </pc:spChg>
        <pc:spChg chg="mod">
          <ac:chgData name="Martin, Ian (DLSLtd,RAL,TEC)" userId="115fc887-d2f4-40cb-b8cf-b841e9c05e83" providerId="ADAL" clId="{CEBB1ABF-8215-4AB0-9415-7B940D399232}" dt="2020-12-09T17:00:52.948" v="6897" actId="20577"/>
          <ac:spMkLst>
            <pc:docMk/>
            <pc:sldMk cId="357796800" sldId="352"/>
            <ac:spMk id="9" creationId="{C0DC771F-4A99-4ED4-9128-DECBF34B48AD}"/>
          </ac:spMkLst>
        </pc:spChg>
        <pc:spChg chg="add">
          <ac:chgData name="Martin, Ian (DLSLtd,RAL,TEC)" userId="115fc887-d2f4-40cb-b8cf-b841e9c05e83" providerId="ADAL" clId="{CEBB1ABF-8215-4AB0-9415-7B940D399232}" dt="2020-12-08T16:55:54.371" v="4443"/>
          <ac:spMkLst>
            <pc:docMk/>
            <pc:sldMk cId="357796800" sldId="352"/>
            <ac:spMk id="17" creationId="{544EF9FB-1922-403D-84D8-F38ED05E3418}"/>
          </ac:spMkLst>
        </pc:spChg>
        <pc:spChg chg="add">
          <ac:chgData name="Martin, Ian (DLSLtd,RAL,TEC)" userId="115fc887-d2f4-40cb-b8cf-b841e9c05e83" providerId="ADAL" clId="{CEBB1ABF-8215-4AB0-9415-7B940D399232}" dt="2020-12-08T16:55:54.371" v="4443"/>
          <ac:spMkLst>
            <pc:docMk/>
            <pc:sldMk cId="357796800" sldId="352"/>
            <ac:spMk id="18" creationId="{2E3C98F8-9C83-4D52-9F64-C0470EB93530}"/>
          </ac:spMkLst>
        </pc:spChg>
        <pc:picChg chg="add">
          <ac:chgData name="Martin, Ian (DLSLtd,RAL,TEC)" userId="115fc887-d2f4-40cb-b8cf-b841e9c05e83" providerId="ADAL" clId="{CEBB1ABF-8215-4AB0-9415-7B940D399232}" dt="2020-12-08T16:55:54.371" v="4443"/>
          <ac:picMkLst>
            <pc:docMk/>
            <pc:sldMk cId="357796800" sldId="352"/>
            <ac:picMk id="7" creationId="{08EDCE14-7896-4CBC-BB41-86B0CCEE5BB2}"/>
          </ac:picMkLst>
        </pc:picChg>
        <pc:picChg chg="add">
          <ac:chgData name="Martin, Ian (DLSLtd,RAL,TEC)" userId="115fc887-d2f4-40cb-b8cf-b841e9c05e83" providerId="ADAL" clId="{CEBB1ABF-8215-4AB0-9415-7B940D399232}" dt="2020-12-08T16:55:54.371" v="4443"/>
          <ac:picMkLst>
            <pc:docMk/>
            <pc:sldMk cId="357796800" sldId="352"/>
            <ac:picMk id="8" creationId="{B78EA573-BD15-4AE7-AD52-3621C7E977D7}"/>
          </ac:picMkLst>
        </pc:picChg>
        <pc:cxnChg chg="add">
          <ac:chgData name="Martin, Ian (DLSLtd,RAL,TEC)" userId="115fc887-d2f4-40cb-b8cf-b841e9c05e83" providerId="ADAL" clId="{CEBB1ABF-8215-4AB0-9415-7B940D399232}" dt="2020-12-08T16:55:54.371" v="4443"/>
          <ac:cxnSpMkLst>
            <pc:docMk/>
            <pc:sldMk cId="357796800" sldId="352"/>
            <ac:cxnSpMk id="11" creationId="{24A0C607-5B76-4FFD-998A-F81DE853EC1A}"/>
          </ac:cxnSpMkLst>
        </pc:cxnChg>
        <pc:cxnChg chg="add">
          <ac:chgData name="Martin, Ian (DLSLtd,RAL,TEC)" userId="115fc887-d2f4-40cb-b8cf-b841e9c05e83" providerId="ADAL" clId="{CEBB1ABF-8215-4AB0-9415-7B940D399232}" dt="2020-12-08T16:55:54.371" v="4443"/>
          <ac:cxnSpMkLst>
            <pc:docMk/>
            <pc:sldMk cId="357796800" sldId="352"/>
            <ac:cxnSpMk id="12" creationId="{931F9D6D-CEDD-4954-BB69-C0B39FC91FFE}"/>
          </ac:cxnSpMkLst>
        </pc:cxnChg>
        <pc:cxnChg chg="add">
          <ac:chgData name="Martin, Ian (DLSLtd,RAL,TEC)" userId="115fc887-d2f4-40cb-b8cf-b841e9c05e83" providerId="ADAL" clId="{CEBB1ABF-8215-4AB0-9415-7B940D399232}" dt="2020-12-08T16:55:54.371" v="4443"/>
          <ac:cxnSpMkLst>
            <pc:docMk/>
            <pc:sldMk cId="357796800" sldId="352"/>
            <ac:cxnSpMk id="13" creationId="{E5E13EB5-2058-4A96-93FA-7EB7311C1DC1}"/>
          </ac:cxnSpMkLst>
        </pc:cxnChg>
        <pc:cxnChg chg="add">
          <ac:chgData name="Martin, Ian (DLSLtd,RAL,TEC)" userId="115fc887-d2f4-40cb-b8cf-b841e9c05e83" providerId="ADAL" clId="{CEBB1ABF-8215-4AB0-9415-7B940D399232}" dt="2020-12-08T16:55:54.371" v="4443"/>
          <ac:cxnSpMkLst>
            <pc:docMk/>
            <pc:sldMk cId="357796800" sldId="352"/>
            <ac:cxnSpMk id="14" creationId="{178A12B2-8258-493F-9953-40A6BEFE7372}"/>
          </ac:cxnSpMkLst>
        </pc:cxnChg>
        <pc:cxnChg chg="add">
          <ac:chgData name="Martin, Ian (DLSLtd,RAL,TEC)" userId="115fc887-d2f4-40cb-b8cf-b841e9c05e83" providerId="ADAL" clId="{CEBB1ABF-8215-4AB0-9415-7B940D399232}" dt="2020-12-08T16:55:54.371" v="4443"/>
          <ac:cxnSpMkLst>
            <pc:docMk/>
            <pc:sldMk cId="357796800" sldId="352"/>
            <ac:cxnSpMk id="15" creationId="{55D9563A-7AE3-4725-AED3-1CD559A5F9B2}"/>
          </ac:cxnSpMkLst>
        </pc:cxnChg>
        <pc:cxnChg chg="add">
          <ac:chgData name="Martin, Ian (DLSLtd,RAL,TEC)" userId="115fc887-d2f4-40cb-b8cf-b841e9c05e83" providerId="ADAL" clId="{CEBB1ABF-8215-4AB0-9415-7B940D399232}" dt="2020-12-08T16:55:54.371" v="4443"/>
          <ac:cxnSpMkLst>
            <pc:docMk/>
            <pc:sldMk cId="357796800" sldId="352"/>
            <ac:cxnSpMk id="16" creationId="{A2FF2FB4-7F57-4CB7-8497-052B06946EF2}"/>
          </ac:cxnSpMkLst>
        </pc:cxnChg>
      </pc:sldChg>
      <pc:sldChg chg="addSp modSp add">
        <pc:chgData name="Martin, Ian (DLSLtd,RAL,TEC)" userId="115fc887-d2f4-40cb-b8cf-b841e9c05e83" providerId="ADAL" clId="{CEBB1ABF-8215-4AB0-9415-7B940D399232}" dt="2020-12-11T13:48:58.156" v="8469" actId="20577"/>
        <pc:sldMkLst>
          <pc:docMk/>
          <pc:sldMk cId="150602728" sldId="353"/>
        </pc:sldMkLst>
        <pc:spChg chg="add">
          <ac:chgData name="Martin, Ian (DLSLtd,RAL,TEC)" userId="115fc887-d2f4-40cb-b8cf-b841e9c05e83" providerId="ADAL" clId="{CEBB1ABF-8215-4AB0-9415-7B940D399232}" dt="2020-12-08T17:10:55.852" v="4466"/>
          <ac:spMkLst>
            <pc:docMk/>
            <pc:sldMk cId="150602728" sldId="353"/>
            <ac:spMk id="6" creationId="{FFA62FCE-F05E-4D71-906C-7C371566E7E2}"/>
          </ac:spMkLst>
        </pc:spChg>
        <pc:spChg chg="mod">
          <ac:chgData name="Martin, Ian (DLSLtd,RAL,TEC)" userId="115fc887-d2f4-40cb-b8cf-b841e9c05e83" providerId="ADAL" clId="{CEBB1ABF-8215-4AB0-9415-7B940D399232}" dt="2020-12-11T13:48:58.156" v="8469" actId="20577"/>
          <ac:spMkLst>
            <pc:docMk/>
            <pc:sldMk cId="150602728" sldId="353"/>
            <ac:spMk id="9" creationId="{C0DC771F-4A99-4ED4-9128-DECBF34B48AD}"/>
          </ac:spMkLst>
        </pc:spChg>
        <pc:spChg chg="add">
          <ac:chgData name="Martin, Ian (DLSLtd,RAL,TEC)" userId="115fc887-d2f4-40cb-b8cf-b841e9c05e83" providerId="ADAL" clId="{CEBB1ABF-8215-4AB0-9415-7B940D399232}" dt="2020-12-08T17:10:55.852" v="4466"/>
          <ac:spMkLst>
            <pc:docMk/>
            <pc:sldMk cId="150602728" sldId="353"/>
            <ac:spMk id="19" creationId="{1FD8CDCC-195C-4A08-941F-96D8B865D34A}"/>
          </ac:spMkLst>
        </pc:spChg>
        <pc:grpChg chg="add">
          <ac:chgData name="Martin, Ian (DLSLtd,RAL,TEC)" userId="115fc887-d2f4-40cb-b8cf-b841e9c05e83" providerId="ADAL" clId="{CEBB1ABF-8215-4AB0-9415-7B940D399232}" dt="2020-12-08T17:10:55.852" v="4466"/>
          <ac:grpSpMkLst>
            <pc:docMk/>
            <pc:sldMk cId="150602728" sldId="353"/>
            <ac:grpSpMk id="11" creationId="{42B4E7FC-82FD-4CE9-B1F6-3F265810CA96}"/>
          </ac:grpSpMkLst>
        </pc:grpChg>
        <pc:graphicFrameChg chg="add">
          <ac:chgData name="Martin, Ian (DLSLtd,RAL,TEC)" userId="115fc887-d2f4-40cb-b8cf-b841e9c05e83" providerId="ADAL" clId="{CEBB1ABF-8215-4AB0-9415-7B940D399232}" dt="2020-12-08T17:10:55.852" v="4466"/>
          <ac:graphicFrameMkLst>
            <pc:docMk/>
            <pc:sldMk cId="150602728" sldId="353"/>
            <ac:graphicFrameMk id="8" creationId="{F5DF8A96-2933-4EB7-98AE-1C1098A35CD8}"/>
          </ac:graphicFrameMkLst>
        </pc:graphicFrameChg>
        <pc:picChg chg="add">
          <ac:chgData name="Martin, Ian (DLSLtd,RAL,TEC)" userId="115fc887-d2f4-40cb-b8cf-b841e9c05e83" providerId="ADAL" clId="{CEBB1ABF-8215-4AB0-9415-7B940D399232}" dt="2020-12-08T17:10:55.852" v="4466"/>
          <ac:picMkLst>
            <pc:docMk/>
            <pc:sldMk cId="150602728" sldId="353"/>
            <ac:picMk id="7" creationId="{33C3EB8C-A2C0-4050-9DA8-50CBB3DEC592}"/>
          </ac:picMkLst>
        </pc:picChg>
      </pc:sldChg>
      <pc:sldChg chg="addSp add del">
        <pc:chgData name="Martin, Ian (DLSLtd,RAL,TEC)" userId="115fc887-d2f4-40cb-b8cf-b841e9c05e83" providerId="ADAL" clId="{CEBB1ABF-8215-4AB0-9415-7B940D399232}" dt="2020-12-10T09:07:53.097" v="6995" actId="2696"/>
        <pc:sldMkLst>
          <pc:docMk/>
          <pc:sldMk cId="1826059628" sldId="354"/>
        </pc:sldMkLst>
        <pc:spChg chg="add">
          <ac:chgData name="Martin, Ian (DLSLtd,RAL,TEC)" userId="115fc887-d2f4-40cb-b8cf-b841e9c05e83" providerId="ADAL" clId="{CEBB1ABF-8215-4AB0-9415-7B940D399232}" dt="2020-12-09T17:43:51.610" v="6990"/>
          <ac:spMkLst>
            <pc:docMk/>
            <pc:sldMk cId="1826059628" sldId="354"/>
            <ac:spMk id="7" creationId="{26125771-7EC8-4C6C-9D9B-34D4A910691C}"/>
          </ac:spMkLst>
        </pc:spChg>
        <pc:spChg chg="add">
          <ac:chgData name="Martin, Ian (DLSLtd,RAL,TEC)" userId="115fc887-d2f4-40cb-b8cf-b841e9c05e83" providerId="ADAL" clId="{CEBB1ABF-8215-4AB0-9415-7B940D399232}" dt="2020-12-09T17:43:51.610" v="6990"/>
          <ac:spMkLst>
            <pc:docMk/>
            <pc:sldMk cId="1826059628" sldId="354"/>
            <ac:spMk id="8" creationId="{37C1D47B-DF86-4E3B-B9CB-AB42022493B0}"/>
          </ac:spMkLst>
        </pc:spChg>
        <pc:spChg chg="add">
          <ac:chgData name="Martin, Ian (DLSLtd,RAL,TEC)" userId="115fc887-d2f4-40cb-b8cf-b841e9c05e83" providerId="ADAL" clId="{CEBB1ABF-8215-4AB0-9415-7B940D399232}" dt="2020-12-09T17:43:51.610" v="6990"/>
          <ac:spMkLst>
            <pc:docMk/>
            <pc:sldMk cId="1826059628" sldId="354"/>
            <ac:spMk id="11" creationId="{000EF21F-7AA4-4B00-875F-E5BB12DCB1D3}"/>
          </ac:spMkLst>
        </pc:spChg>
        <pc:spChg chg="add">
          <ac:chgData name="Martin, Ian (DLSLtd,RAL,TEC)" userId="115fc887-d2f4-40cb-b8cf-b841e9c05e83" providerId="ADAL" clId="{CEBB1ABF-8215-4AB0-9415-7B940D399232}" dt="2020-12-09T17:43:51.610" v="6990"/>
          <ac:spMkLst>
            <pc:docMk/>
            <pc:sldMk cId="1826059628" sldId="354"/>
            <ac:spMk id="12" creationId="{99D01E40-3550-4A41-83D2-C6262E097813}"/>
          </ac:spMkLst>
        </pc:spChg>
        <pc:spChg chg="add">
          <ac:chgData name="Martin, Ian (DLSLtd,RAL,TEC)" userId="115fc887-d2f4-40cb-b8cf-b841e9c05e83" providerId="ADAL" clId="{CEBB1ABF-8215-4AB0-9415-7B940D399232}" dt="2020-12-09T17:43:51.610" v="6990"/>
          <ac:spMkLst>
            <pc:docMk/>
            <pc:sldMk cId="1826059628" sldId="354"/>
            <ac:spMk id="17" creationId="{E568A596-D1F9-471E-BBC7-AC83CC590089}"/>
          </ac:spMkLst>
        </pc:spChg>
        <pc:spChg chg="add">
          <ac:chgData name="Martin, Ian (DLSLtd,RAL,TEC)" userId="115fc887-d2f4-40cb-b8cf-b841e9c05e83" providerId="ADAL" clId="{CEBB1ABF-8215-4AB0-9415-7B940D399232}" dt="2020-12-09T17:43:51.610" v="6990"/>
          <ac:spMkLst>
            <pc:docMk/>
            <pc:sldMk cId="1826059628" sldId="354"/>
            <ac:spMk id="18" creationId="{38890DC1-6555-4312-952E-16030CF49B05}"/>
          </ac:spMkLst>
        </pc:spChg>
        <pc:picChg chg="add">
          <ac:chgData name="Martin, Ian (DLSLtd,RAL,TEC)" userId="115fc887-d2f4-40cb-b8cf-b841e9c05e83" providerId="ADAL" clId="{CEBB1ABF-8215-4AB0-9415-7B940D399232}" dt="2020-12-09T17:43:51.610" v="6990"/>
          <ac:picMkLst>
            <pc:docMk/>
            <pc:sldMk cId="1826059628" sldId="354"/>
            <ac:picMk id="6" creationId="{3F59C4E3-B070-4C05-B182-A24BBA944194}"/>
          </ac:picMkLst>
        </pc:picChg>
        <pc:picChg chg="add">
          <ac:chgData name="Martin, Ian (DLSLtd,RAL,TEC)" userId="115fc887-d2f4-40cb-b8cf-b841e9c05e83" providerId="ADAL" clId="{CEBB1ABF-8215-4AB0-9415-7B940D399232}" dt="2020-12-09T17:43:51.610" v="6990"/>
          <ac:picMkLst>
            <pc:docMk/>
            <pc:sldMk cId="1826059628" sldId="354"/>
            <ac:picMk id="13" creationId="{308E0DC1-1D77-443C-AE81-8DFA422E6FC9}"/>
          </ac:picMkLst>
        </pc:picChg>
        <pc:cxnChg chg="add">
          <ac:chgData name="Martin, Ian (DLSLtd,RAL,TEC)" userId="115fc887-d2f4-40cb-b8cf-b841e9c05e83" providerId="ADAL" clId="{CEBB1ABF-8215-4AB0-9415-7B940D399232}" dt="2020-12-09T17:43:51.610" v="6990"/>
          <ac:cxnSpMkLst>
            <pc:docMk/>
            <pc:sldMk cId="1826059628" sldId="354"/>
            <ac:cxnSpMk id="14" creationId="{117888B0-D6D0-4053-AED6-DFB59447E8E7}"/>
          </ac:cxnSpMkLst>
        </pc:cxnChg>
        <pc:cxnChg chg="add">
          <ac:chgData name="Martin, Ian (DLSLtd,RAL,TEC)" userId="115fc887-d2f4-40cb-b8cf-b841e9c05e83" providerId="ADAL" clId="{CEBB1ABF-8215-4AB0-9415-7B940D399232}" dt="2020-12-09T17:43:51.610" v="6990"/>
          <ac:cxnSpMkLst>
            <pc:docMk/>
            <pc:sldMk cId="1826059628" sldId="354"/>
            <ac:cxnSpMk id="15" creationId="{6D7BBDD3-D9F1-414C-8411-AC204E871BF1}"/>
          </ac:cxnSpMkLst>
        </pc:cxnChg>
        <pc:cxnChg chg="add">
          <ac:chgData name="Martin, Ian (DLSLtd,RAL,TEC)" userId="115fc887-d2f4-40cb-b8cf-b841e9c05e83" providerId="ADAL" clId="{CEBB1ABF-8215-4AB0-9415-7B940D399232}" dt="2020-12-09T17:43:51.610" v="6990"/>
          <ac:cxnSpMkLst>
            <pc:docMk/>
            <pc:sldMk cId="1826059628" sldId="354"/>
            <ac:cxnSpMk id="16" creationId="{C4909927-F5DB-4445-9312-944F87C72734}"/>
          </ac:cxnSpMkLst>
        </pc:cxnChg>
        <pc:cxnChg chg="add">
          <ac:chgData name="Martin, Ian (DLSLtd,RAL,TEC)" userId="115fc887-d2f4-40cb-b8cf-b841e9c05e83" providerId="ADAL" clId="{CEBB1ABF-8215-4AB0-9415-7B940D399232}" dt="2020-12-09T17:43:51.610" v="6990"/>
          <ac:cxnSpMkLst>
            <pc:docMk/>
            <pc:sldMk cId="1826059628" sldId="354"/>
            <ac:cxnSpMk id="19" creationId="{FE9C921E-56C0-4532-B720-9920645A84DD}"/>
          </ac:cxnSpMkLst>
        </pc:cxnChg>
        <pc:cxnChg chg="add">
          <ac:chgData name="Martin, Ian (DLSLtd,RAL,TEC)" userId="115fc887-d2f4-40cb-b8cf-b841e9c05e83" providerId="ADAL" clId="{CEBB1ABF-8215-4AB0-9415-7B940D399232}" dt="2020-12-09T17:43:51.610" v="6990"/>
          <ac:cxnSpMkLst>
            <pc:docMk/>
            <pc:sldMk cId="1826059628" sldId="354"/>
            <ac:cxnSpMk id="20" creationId="{922979BD-5477-4B06-B400-706FD4409D68}"/>
          </ac:cxnSpMkLst>
        </pc:cxnChg>
        <pc:cxnChg chg="add">
          <ac:chgData name="Martin, Ian (DLSLtd,RAL,TEC)" userId="115fc887-d2f4-40cb-b8cf-b841e9c05e83" providerId="ADAL" clId="{CEBB1ABF-8215-4AB0-9415-7B940D399232}" dt="2020-12-09T17:43:51.610" v="6990"/>
          <ac:cxnSpMkLst>
            <pc:docMk/>
            <pc:sldMk cId="1826059628" sldId="354"/>
            <ac:cxnSpMk id="21" creationId="{7695E79A-097E-44F2-9C84-7D05F26B5CB7}"/>
          </ac:cxnSpMkLst>
        </pc:cxnChg>
        <pc:cxnChg chg="add">
          <ac:chgData name="Martin, Ian (DLSLtd,RAL,TEC)" userId="115fc887-d2f4-40cb-b8cf-b841e9c05e83" providerId="ADAL" clId="{CEBB1ABF-8215-4AB0-9415-7B940D399232}" dt="2020-12-09T17:43:51.610" v="6990"/>
          <ac:cxnSpMkLst>
            <pc:docMk/>
            <pc:sldMk cId="1826059628" sldId="354"/>
            <ac:cxnSpMk id="22" creationId="{9B69C379-E3B2-4A6D-A9BD-12E106E23E9B}"/>
          </ac:cxnSpMkLst>
        </pc:cxnChg>
      </pc:sldChg>
      <pc:sldChg chg="add del">
        <pc:chgData name="Martin, Ian (DLSLtd,RAL,TEC)" userId="115fc887-d2f4-40cb-b8cf-b841e9c05e83" providerId="ADAL" clId="{CEBB1ABF-8215-4AB0-9415-7B940D399232}" dt="2020-12-09T17:30:49.098" v="6970" actId="2696"/>
        <pc:sldMkLst>
          <pc:docMk/>
          <pc:sldMk cId="1979261996" sldId="354"/>
        </pc:sldMkLst>
      </pc:sldChg>
      <pc:sldChg chg="modSp add">
        <pc:chgData name="Martin, Ian (DLSLtd,RAL,TEC)" userId="115fc887-d2f4-40cb-b8cf-b841e9c05e83" providerId="ADAL" clId="{CEBB1ABF-8215-4AB0-9415-7B940D399232}" dt="2020-12-10T09:08:23.621" v="7011" actId="20577"/>
        <pc:sldMkLst>
          <pc:docMk/>
          <pc:sldMk cId="2618879599" sldId="354"/>
        </pc:sldMkLst>
        <pc:spChg chg="mod">
          <ac:chgData name="Martin, Ian (DLSLtd,RAL,TEC)" userId="115fc887-d2f4-40cb-b8cf-b841e9c05e83" providerId="ADAL" clId="{CEBB1ABF-8215-4AB0-9415-7B940D399232}" dt="2020-12-10T09:08:23.621" v="7011" actId="20577"/>
          <ac:spMkLst>
            <pc:docMk/>
            <pc:sldMk cId="2618879599" sldId="354"/>
            <ac:spMk id="9" creationId="{C0DC771F-4A99-4ED4-9128-DECBF34B48AD}"/>
          </ac:spMkLst>
        </pc:spChg>
      </pc:sldChg>
      <pc:sldChg chg="add del">
        <pc:chgData name="Martin, Ian (DLSLtd,RAL,TEC)" userId="115fc887-d2f4-40cb-b8cf-b841e9c05e83" providerId="ADAL" clId="{CEBB1ABF-8215-4AB0-9415-7B940D399232}" dt="2020-12-09T17:30:49.098" v="6969" actId="2696"/>
        <pc:sldMkLst>
          <pc:docMk/>
          <pc:sldMk cId="330035788" sldId="355"/>
        </pc:sldMkLst>
      </pc:sldChg>
      <pc:sldChg chg="addSp add del">
        <pc:chgData name="Martin, Ian (DLSLtd,RAL,TEC)" userId="115fc887-d2f4-40cb-b8cf-b841e9c05e83" providerId="ADAL" clId="{CEBB1ABF-8215-4AB0-9415-7B940D399232}" dt="2020-12-10T09:07:53.113" v="6996" actId="2696"/>
        <pc:sldMkLst>
          <pc:docMk/>
          <pc:sldMk cId="1329824451" sldId="355"/>
        </pc:sldMkLst>
        <pc:spChg chg="add">
          <ac:chgData name="Martin, Ian (DLSLtd,RAL,TEC)" userId="115fc887-d2f4-40cb-b8cf-b841e9c05e83" providerId="ADAL" clId="{CEBB1ABF-8215-4AB0-9415-7B940D399232}" dt="2020-12-09T17:44:17.302" v="6991"/>
          <ac:spMkLst>
            <pc:docMk/>
            <pc:sldMk cId="1329824451" sldId="355"/>
            <ac:spMk id="6" creationId="{1F8053DF-51CB-4E3F-95CA-009C5FA5660F}"/>
          </ac:spMkLst>
        </pc:spChg>
        <pc:spChg chg="add">
          <ac:chgData name="Martin, Ian (DLSLtd,RAL,TEC)" userId="115fc887-d2f4-40cb-b8cf-b841e9c05e83" providerId="ADAL" clId="{CEBB1ABF-8215-4AB0-9415-7B940D399232}" dt="2020-12-09T17:44:17.302" v="6991"/>
          <ac:spMkLst>
            <pc:docMk/>
            <pc:sldMk cId="1329824451" sldId="355"/>
            <ac:spMk id="8" creationId="{B9389F22-0389-42E9-BD3B-692972DBC1F7}"/>
          </ac:spMkLst>
        </pc:spChg>
        <pc:spChg chg="add">
          <ac:chgData name="Martin, Ian (DLSLtd,RAL,TEC)" userId="115fc887-d2f4-40cb-b8cf-b841e9c05e83" providerId="ADAL" clId="{CEBB1ABF-8215-4AB0-9415-7B940D399232}" dt="2020-12-09T17:44:17.302" v="6991"/>
          <ac:spMkLst>
            <pc:docMk/>
            <pc:sldMk cId="1329824451" sldId="355"/>
            <ac:spMk id="11" creationId="{A84A571D-ACEA-46D2-B59A-4D01103D9357}"/>
          </ac:spMkLst>
        </pc:spChg>
        <pc:picChg chg="add">
          <ac:chgData name="Martin, Ian (DLSLtd,RAL,TEC)" userId="115fc887-d2f4-40cb-b8cf-b841e9c05e83" providerId="ADAL" clId="{CEBB1ABF-8215-4AB0-9415-7B940D399232}" dt="2020-12-09T17:44:17.302" v="6991"/>
          <ac:picMkLst>
            <pc:docMk/>
            <pc:sldMk cId="1329824451" sldId="355"/>
            <ac:picMk id="7" creationId="{D11D0C37-34DD-4114-85EF-2EBB80A9CCCD}"/>
          </ac:picMkLst>
        </pc:picChg>
        <pc:picChg chg="add">
          <ac:chgData name="Martin, Ian (DLSLtd,RAL,TEC)" userId="115fc887-d2f4-40cb-b8cf-b841e9c05e83" providerId="ADAL" clId="{CEBB1ABF-8215-4AB0-9415-7B940D399232}" dt="2020-12-09T17:44:17.302" v="6991"/>
          <ac:picMkLst>
            <pc:docMk/>
            <pc:sldMk cId="1329824451" sldId="355"/>
            <ac:picMk id="13" creationId="{F8063BE1-619C-4947-943C-8F7EB5096AB9}"/>
          </ac:picMkLst>
        </pc:picChg>
        <pc:cxnChg chg="add">
          <ac:chgData name="Martin, Ian (DLSLtd,RAL,TEC)" userId="115fc887-d2f4-40cb-b8cf-b841e9c05e83" providerId="ADAL" clId="{CEBB1ABF-8215-4AB0-9415-7B940D399232}" dt="2020-12-09T17:44:17.302" v="6991"/>
          <ac:cxnSpMkLst>
            <pc:docMk/>
            <pc:sldMk cId="1329824451" sldId="355"/>
            <ac:cxnSpMk id="12" creationId="{3C6356D0-6E84-4FA4-9C75-989235B26808}"/>
          </ac:cxnSpMkLst>
        </pc:cxnChg>
      </pc:sldChg>
      <pc:sldChg chg="modSp add">
        <pc:chgData name="Martin, Ian (DLSLtd,RAL,TEC)" userId="115fc887-d2f4-40cb-b8cf-b841e9c05e83" providerId="ADAL" clId="{CEBB1ABF-8215-4AB0-9415-7B940D399232}" dt="2020-12-10T09:08:33.681" v="7023" actId="20577"/>
        <pc:sldMkLst>
          <pc:docMk/>
          <pc:sldMk cId="1451631333" sldId="355"/>
        </pc:sldMkLst>
        <pc:spChg chg="mod">
          <ac:chgData name="Martin, Ian (DLSLtd,RAL,TEC)" userId="115fc887-d2f4-40cb-b8cf-b841e9c05e83" providerId="ADAL" clId="{CEBB1ABF-8215-4AB0-9415-7B940D399232}" dt="2020-12-10T09:08:33.681" v="7023" actId="20577"/>
          <ac:spMkLst>
            <pc:docMk/>
            <pc:sldMk cId="1451631333" sldId="355"/>
            <ac:spMk id="9" creationId="{C0DC771F-4A99-4ED4-9128-DECBF34B48AD}"/>
          </ac:spMkLst>
        </pc:spChg>
      </pc:sldChg>
      <pc:sldChg chg="addSp modSp add">
        <pc:chgData name="Martin, Ian (DLSLtd,RAL,TEC)" userId="115fc887-d2f4-40cb-b8cf-b841e9c05e83" providerId="ADAL" clId="{CEBB1ABF-8215-4AB0-9415-7B940D399232}" dt="2020-12-11T13:49:33.952" v="8497" actId="20577"/>
        <pc:sldMkLst>
          <pc:docMk/>
          <pc:sldMk cId="3998921410" sldId="356"/>
        </pc:sldMkLst>
        <pc:spChg chg="add">
          <ac:chgData name="Martin, Ian (DLSLtd,RAL,TEC)" userId="115fc887-d2f4-40cb-b8cf-b841e9c05e83" providerId="ADAL" clId="{CEBB1ABF-8215-4AB0-9415-7B940D399232}" dt="2020-12-08T17:06:19.888" v="4454"/>
          <ac:spMkLst>
            <pc:docMk/>
            <pc:sldMk cId="3998921410" sldId="356"/>
            <ac:spMk id="6" creationId="{C9B37A9A-1B44-4940-8B6D-5071A54BBA6E}"/>
          </ac:spMkLst>
        </pc:spChg>
        <pc:spChg chg="add">
          <ac:chgData name="Martin, Ian (DLSLtd,RAL,TEC)" userId="115fc887-d2f4-40cb-b8cf-b841e9c05e83" providerId="ADAL" clId="{CEBB1ABF-8215-4AB0-9415-7B940D399232}" dt="2020-12-08T17:06:19.888" v="4454"/>
          <ac:spMkLst>
            <pc:docMk/>
            <pc:sldMk cId="3998921410" sldId="356"/>
            <ac:spMk id="8" creationId="{BF6C38C0-B51E-492F-849C-A3FC1BBF548D}"/>
          </ac:spMkLst>
        </pc:spChg>
        <pc:spChg chg="mod">
          <ac:chgData name="Martin, Ian (DLSLtd,RAL,TEC)" userId="115fc887-d2f4-40cb-b8cf-b841e9c05e83" providerId="ADAL" clId="{CEBB1ABF-8215-4AB0-9415-7B940D399232}" dt="2020-12-11T13:49:33.952" v="8497" actId="20577"/>
          <ac:spMkLst>
            <pc:docMk/>
            <pc:sldMk cId="3998921410" sldId="356"/>
            <ac:spMk id="9" creationId="{C0DC771F-4A99-4ED4-9128-DECBF34B48AD}"/>
          </ac:spMkLst>
        </pc:spChg>
        <pc:grpChg chg="add">
          <ac:chgData name="Martin, Ian (DLSLtd,RAL,TEC)" userId="115fc887-d2f4-40cb-b8cf-b841e9c05e83" providerId="ADAL" clId="{CEBB1ABF-8215-4AB0-9415-7B940D399232}" dt="2020-12-08T17:06:19.888" v="4454"/>
          <ac:grpSpMkLst>
            <pc:docMk/>
            <pc:sldMk cId="3998921410" sldId="356"/>
            <ac:grpSpMk id="11" creationId="{B25052BA-4E33-45EE-A25E-591FE655E0B7}"/>
          </ac:grpSpMkLst>
        </pc:grpChg>
        <pc:picChg chg="add">
          <ac:chgData name="Martin, Ian (DLSLtd,RAL,TEC)" userId="115fc887-d2f4-40cb-b8cf-b841e9c05e83" providerId="ADAL" clId="{CEBB1ABF-8215-4AB0-9415-7B940D399232}" dt="2020-12-08T17:06:19.888" v="4454"/>
          <ac:picMkLst>
            <pc:docMk/>
            <pc:sldMk cId="3998921410" sldId="356"/>
            <ac:picMk id="7" creationId="{EF1D911A-8585-43A0-8D03-55C5EB38E468}"/>
          </ac:picMkLst>
        </pc:picChg>
        <pc:picChg chg="add">
          <ac:chgData name="Martin, Ian (DLSLtd,RAL,TEC)" userId="115fc887-d2f4-40cb-b8cf-b841e9c05e83" providerId="ADAL" clId="{CEBB1ABF-8215-4AB0-9415-7B940D399232}" dt="2020-12-08T17:06:35.635" v="4455"/>
          <ac:picMkLst>
            <pc:docMk/>
            <pc:sldMk cId="3998921410" sldId="356"/>
            <ac:picMk id="20" creationId="{CC6D233C-B239-4E12-91EC-B591E344E61C}"/>
          </ac:picMkLst>
        </pc:picChg>
      </pc:sldChg>
      <pc:sldChg chg="addSp delSp modSp add">
        <pc:chgData name="Martin, Ian (DLSLtd,RAL,TEC)" userId="115fc887-d2f4-40cb-b8cf-b841e9c05e83" providerId="ADAL" clId="{CEBB1ABF-8215-4AB0-9415-7B940D399232}" dt="2020-12-11T13:49:54.017" v="8516" actId="20577"/>
        <pc:sldMkLst>
          <pc:docMk/>
          <pc:sldMk cId="543422056" sldId="357"/>
        </pc:sldMkLst>
        <pc:spChg chg="mod">
          <ac:chgData name="Martin, Ian (DLSLtd,RAL,TEC)" userId="115fc887-d2f4-40cb-b8cf-b841e9c05e83" providerId="ADAL" clId="{CEBB1ABF-8215-4AB0-9415-7B940D399232}" dt="2020-12-11T13:49:54.017" v="8516" actId="20577"/>
          <ac:spMkLst>
            <pc:docMk/>
            <pc:sldMk cId="543422056" sldId="357"/>
            <ac:spMk id="9" creationId="{C0DC771F-4A99-4ED4-9128-DECBF34B48AD}"/>
          </ac:spMkLst>
        </pc:spChg>
        <pc:graphicFrameChg chg="add">
          <ac:chgData name="Martin, Ian (DLSLtd,RAL,TEC)" userId="115fc887-d2f4-40cb-b8cf-b841e9c05e83" providerId="ADAL" clId="{CEBB1ABF-8215-4AB0-9415-7B940D399232}" dt="2020-12-08T17:06:52.509" v="4456"/>
          <ac:graphicFrameMkLst>
            <pc:docMk/>
            <pc:sldMk cId="543422056" sldId="357"/>
            <ac:graphicFrameMk id="6" creationId="{7BE089B5-8AB9-4A4D-AF4B-8069639067E8}"/>
          </ac:graphicFrameMkLst>
        </pc:graphicFrameChg>
        <pc:graphicFrameChg chg="add del">
          <ac:chgData name="Martin, Ian (DLSLtd,RAL,TEC)" userId="115fc887-d2f4-40cb-b8cf-b841e9c05e83" providerId="ADAL" clId="{CEBB1ABF-8215-4AB0-9415-7B940D399232}" dt="2020-12-08T17:07:21.345" v="4458"/>
          <ac:graphicFrameMkLst>
            <pc:docMk/>
            <pc:sldMk cId="543422056" sldId="357"/>
            <ac:graphicFrameMk id="7" creationId="{1F9EE8C6-BC27-4072-B482-1D747DFFDBB7}"/>
          </ac:graphicFrameMkLst>
        </pc:graphicFrameChg>
      </pc:sldChg>
      <pc:sldChg chg="modSp add">
        <pc:chgData name="Martin, Ian (DLSLtd,RAL,TEC)" userId="115fc887-d2f4-40cb-b8cf-b841e9c05e83" providerId="ADAL" clId="{CEBB1ABF-8215-4AB0-9415-7B940D399232}" dt="2020-12-10T09:08:42.773" v="7035" actId="20577"/>
        <pc:sldMkLst>
          <pc:docMk/>
          <pc:sldMk cId="2123891788" sldId="358"/>
        </pc:sldMkLst>
        <pc:spChg chg="mod">
          <ac:chgData name="Martin, Ian (DLSLtd,RAL,TEC)" userId="115fc887-d2f4-40cb-b8cf-b841e9c05e83" providerId="ADAL" clId="{CEBB1ABF-8215-4AB0-9415-7B940D399232}" dt="2020-12-10T09:08:42.773" v="7035" actId="20577"/>
          <ac:spMkLst>
            <pc:docMk/>
            <pc:sldMk cId="2123891788" sldId="358"/>
            <ac:spMk id="9" creationId="{C0DC771F-4A99-4ED4-9128-DECBF34B48AD}"/>
          </ac:spMkLst>
        </pc:spChg>
      </pc:sldChg>
      <pc:sldChg chg="addSp add del">
        <pc:chgData name="Martin, Ian (DLSLtd,RAL,TEC)" userId="115fc887-d2f4-40cb-b8cf-b841e9c05e83" providerId="ADAL" clId="{CEBB1ABF-8215-4AB0-9415-7B940D399232}" dt="2020-12-10T09:07:53.144" v="6997" actId="2696"/>
        <pc:sldMkLst>
          <pc:docMk/>
          <pc:sldMk cId="3410558498" sldId="358"/>
        </pc:sldMkLst>
        <pc:spChg chg="add">
          <ac:chgData name="Martin, Ian (DLSLtd,RAL,TEC)" userId="115fc887-d2f4-40cb-b8cf-b841e9c05e83" providerId="ADAL" clId="{CEBB1ABF-8215-4AB0-9415-7B940D399232}" dt="2020-12-09T17:44:51.444" v="6992"/>
          <ac:spMkLst>
            <pc:docMk/>
            <pc:sldMk cId="3410558498" sldId="358"/>
            <ac:spMk id="6" creationId="{15D8F05B-79DB-4D9D-830A-4F2BE2FF03E9}"/>
          </ac:spMkLst>
        </pc:spChg>
        <pc:spChg chg="add">
          <ac:chgData name="Martin, Ian (DLSLtd,RAL,TEC)" userId="115fc887-d2f4-40cb-b8cf-b841e9c05e83" providerId="ADAL" clId="{CEBB1ABF-8215-4AB0-9415-7B940D399232}" dt="2020-12-09T17:44:51.444" v="6992"/>
          <ac:spMkLst>
            <pc:docMk/>
            <pc:sldMk cId="3410558498" sldId="358"/>
            <ac:spMk id="8" creationId="{7406B80A-E405-466A-984B-3D61B8F10532}"/>
          </ac:spMkLst>
        </pc:spChg>
        <pc:spChg chg="add">
          <ac:chgData name="Martin, Ian (DLSLtd,RAL,TEC)" userId="115fc887-d2f4-40cb-b8cf-b841e9c05e83" providerId="ADAL" clId="{CEBB1ABF-8215-4AB0-9415-7B940D399232}" dt="2020-12-09T17:44:51.444" v="6992"/>
          <ac:spMkLst>
            <pc:docMk/>
            <pc:sldMk cId="3410558498" sldId="358"/>
            <ac:spMk id="11" creationId="{F74E232C-274A-42E9-B3D3-9E38D2633932}"/>
          </ac:spMkLst>
        </pc:spChg>
        <pc:spChg chg="add">
          <ac:chgData name="Martin, Ian (DLSLtd,RAL,TEC)" userId="115fc887-d2f4-40cb-b8cf-b841e9c05e83" providerId="ADAL" clId="{CEBB1ABF-8215-4AB0-9415-7B940D399232}" dt="2020-12-09T17:44:51.444" v="6992"/>
          <ac:spMkLst>
            <pc:docMk/>
            <pc:sldMk cId="3410558498" sldId="358"/>
            <ac:spMk id="14" creationId="{54D8E004-7247-461C-A4CD-7FB510D21976}"/>
          </ac:spMkLst>
        </pc:spChg>
        <pc:picChg chg="add">
          <ac:chgData name="Martin, Ian (DLSLtd,RAL,TEC)" userId="115fc887-d2f4-40cb-b8cf-b841e9c05e83" providerId="ADAL" clId="{CEBB1ABF-8215-4AB0-9415-7B940D399232}" dt="2020-12-09T17:44:51.444" v="6992"/>
          <ac:picMkLst>
            <pc:docMk/>
            <pc:sldMk cId="3410558498" sldId="358"/>
            <ac:picMk id="7" creationId="{9BA30010-C171-4EA9-B153-BC616D45F3F6}"/>
          </ac:picMkLst>
        </pc:picChg>
        <pc:picChg chg="add">
          <ac:chgData name="Martin, Ian (DLSLtd,RAL,TEC)" userId="115fc887-d2f4-40cb-b8cf-b841e9c05e83" providerId="ADAL" clId="{CEBB1ABF-8215-4AB0-9415-7B940D399232}" dt="2020-12-09T17:44:51.444" v="6992"/>
          <ac:picMkLst>
            <pc:docMk/>
            <pc:sldMk cId="3410558498" sldId="358"/>
            <ac:picMk id="13" creationId="{59883BBA-7819-4A99-A6D4-4469208B716C}"/>
          </ac:picMkLst>
        </pc:picChg>
        <pc:cxnChg chg="add">
          <ac:chgData name="Martin, Ian (DLSLtd,RAL,TEC)" userId="115fc887-d2f4-40cb-b8cf-b841e9c05e83" providerId="ADAL" clId="{CEBB1ABF-8215-4AB0-9415-7B940D399232}" dt="2020-12-09T17:44:51.444" v="6992"/>
          <ac:cxnSpMkLst>
            <pc:docMk/>
            <pc:sldMk cId="3410558498" sldId="358"/>
            <ac:cxnSpMk id="12" creationId="{AD8DCDB6-63A0-4DD4-B57A-4DB97376421D}"/>
          </ac:cxnSpMkLst>
        </pc:cxnChg>
      </pc:sldChg>
      <pc:sldChg chg="addSp modSp add">
        <pc:chgData name="Martin, Ian (DLSLtd,RAL,TEC)" userId="115fc887-d2f4-40cb-b8cf-b841e9c05e83" providerId="ADAL" clId="{CEBB1ABF-8215-4AB0-9415-7B940D399232}" dt="2020-12-15T21:02:13.122" v="9414" actId="20577"/>
        <pc:sldMkLst>
          <pc:docMk/>
          <pc:sldMk cId="3932139393" sldId="359"/>
        </pc:sldMkLst>
        <pc:spChg chg="add">
          <ac:chgData name="Martin, Ian (DLSLtd,RAL,TEC)" userId="115fc887-d2f4-40cb-b8cf-b841e9c05e83" providerId="ADAL" clId="{CEBB1ABF-8215-4AB0-9415-7B940D399232}" dt="2020-12-09T16:17:03.763" v="5823"/>
          <ac:spMkLst>
            <pc:docMk/>
            <pc:sldMk cId="3932139393" sldId="359"/>
            <ac:spMk id="6" creationId="{83E164EB-5F54-48E3-B1B0-09E99BC7F9E9}"/>
          </ac:spMkLst>
        </pc:spChg>
        <pc:spChg chg="mod">
          <ac:chgData name="Martin, Ian (DLSLtd,RAL,TEC)" userId="115fc887-d2f4-40cb-b8cf-b841e9c05e83" providerId="ADAL" clId="{CEBB1ABF-8215-4AB0-9415-7B940D399232}" dt="2020-12-15T19:21:11.693" v="9292" actId="20577"/>
          <ac:spMkLst>
            <pc:docMk/>
            <pc:sldMk cId="3932139393" sldId="359"/>
            <ac:spMk id="8" creationId="{9CD5D75C-CEB2-43E6-B1DD-D3116E475730}"/>
          </ac:spMkLst>
        </pc:spChg>
        <pc:spChg chg="mod">
          <ac:chgData name="Martin, Ian (DLSLtd,RAL,TEC)" userId="115fc887-d2f4-40cb-b8cf-b841e9c05e83" providerId="ADAL" clId="{CEBB1ABF-8215-4AB0-9415-7B940D399232}" dt="2020-12-09T15:35:34.093" v="4930" actId="20577"/>
          <ac:spMkLst>
            <pc:docMk/>
            <pc:sldMk cId="3932139393" sldId="359"/>
            <ac:spMk id="9" creationId="{C0DC771F-4A99-4ED4-9128-DECBF34B48AD}"/>
          </ac:spMkLst>
        </pc:spChg>
        <pc:spChg chg="add mod">
          <ac:chgData name="Martin, Ian (DLSLtd,RAL,TEC)" userId="115fc887-d2f4-40cb-b8cf-b841e9c05e83" providerId="ADAL" clId="{CEBB1ABF-8215-4AB0-9415-7B940D399232}" dt="2020-12-09T16:45:06.876" v="6529" actId="14100"/>
          <ac:spMkLst>
            <pc:docMk/>
            <pc:sldMk cId="3932139393" sldId="359"/>
            <ac:spMk id="13" creationId="{2B48952B-67D0-434C-8B6C-E2307C03A03E}"/>
          </ac:spMkLst>
        </pc:spChg>
        <pc:spChg chg="add mod">
          <ac:chgData name="Martin, Ian (DLSLtd,RAL,TEC)" userId="115fc887-d2f4-40cb-b8cf-b841e9c05e83" providerId="ADAL" clId="{CEBB1ABF-8215-4AB0-9415-7B940D399232}" dt="2020-12-09T16:46:34.288" v="6577" actId="115"/>
          <ac:spMkLst>
            <pc:docMk/>
            <pc:sldMk cId="3932139393" sldId="359"/>
            <ac:spMk id="14" creationId="{C3D61022-F511-4584-8615-950CC6422E8E}"/>
          </ac:spMkLst>
        </pc:spChg>
        <pc:spChg chg="add mod">
          <ac:chgData name="Martin, Ian (DLSLtd,RAL,TEC)" userId="115fc887-d2f4-40cb-b8cf-b841e9c05e83" providerId="ADAL" clId="{CEBB1ABF-8215-4AB0-9415-7B940D399232}" dt="2020-12-15T21:02:13.122" v="9414" actId="20577"/>
          <ac:spMkLst>
            <pc:docMk/>
            <pc:sldMk cId="3932139393" sldId="359"/>
            <ac:spMk id="15" creationId="{A6149229-6F45-44EF-8A3D-E124171192A1}"/>
          </ac:spMkLst>
        </pc:spChg>
        <pc:picChg chg="add mod">
          <ac:chgData name="Martin, Ian (DLSLtd,RAL,TEC)" userId="115fc887-d2f4-40cb-b8cf-b841e9c05e83" providerId="ADAL" clId="{CEBB1ABF-8215-4AB0-9415-7B940D399232}" dt="2020-12-09T16:44:18.798" v="6520" actId="1035"/>
          <ac:picMkLst>
            <pc:docMk/>
            <pc:sldMk cId="3932139393" sldId="359"/>
            <ac:picMk id="7" creationId="{124DD7E8-9F17-417D-AA97-018AEBC486E1}"/>
          </ac:picMkLst>
        </pc:picChg>
        <pc:picChg chg="add mod">
          <ac:chgData name="Martin, Ian (DLSLtd,RAL,TEC)" userId="115fc887-d2f4-40cb-b8cf-b841e9c05e83" providerId="ADAL" clId="{CEBB1ABF-8215-4AB0-9415-7B940D399232}" dt="2020-12-09T16:43:50.026" v="6494" actId="1076"/>
          <ac:picMkLst>
            <pc:docMk/>
            <pc:sldMk cId="3932139393" sldId="359"/>
            <ac:picMk id="11" creationId="{C473C6C2-36B7-4894-A314-CC21CA2DCB09}"/>
          </ac:picMkLst>
        </pc:picChg>
        <pc:picChg chg="add mod">
          <ac:chgData name="Martin, Ian (DLSLtd,RAL,TEC)" userId="115fc887-d2f4-40cb-b8cf-b841e9c05e83" providerId="ADAL" clId="{CEBB1ABF-8215-4AB0-9415-7B940D399232}" dt="2020-12-09T16:44:00.573" v="6497" actId="1076"/>
          <ac:picMkLst>
            <pc:docMk/>
            <pc:sldMk cId="3932139393" sldId="359"/>
            <ac:picMk id="12" creationId="{0EA22353-E9EA-4B36-B534-68C567BD1FD9}"/>
          </ac:picMkLst>
        </pc:picChg>
        <pc:cxnChg chg="add mod">
          <ac:chgData name="Martin, Ian (DLSLtd,RAL,TEC)" userId="115fc887-d2f4-40cb-b8cf-b841e9c05e83" providerId="ADAL" clId="{CEBB1ABF-8215-4AB0-9415-7B940D399232}" dt="2020-12-09T16:46:51.213" v="6580" actId="692"/>
          <ac:cxnSpMkLst>
            <pc:docMk/>
            <pc:sldMk cId="3932139393" sldId="359"/>
            <ac:cxnSpMk id="3" creationId="{A39DB6D7-B75E-4AFA-96DC-163120D60C0C}"/>
          </ac:cxnSpMkLst>
        </pc:cxnChg>
      </pc:sldChg>
      <pc:sldChg chg="addSp delSp modSp add">
        <pc:chgData name="Martin, Ian (DLSLtd,RAL,TEC)" userId="115fc887-d2f4-40cb-b8cf-b841e9c05e83" providerId="ADAL" clId="{CEBB1ABF-8215-4AB0-9415-7B940D399232}" dt="2020-12-10T09:30:43.882" v="7299" actId="20577"/>
        <pc:sldMkLst>
          <pc:docMk/>
          <pc:sldMk cId="1012579051" sldId="360"/>
        </pc:sldMkLst>
        <pc:spChg chg="add del mod">
          <ac:chgData name="Martin, Ian (DLSLtd,RAL,TEC)" userId="115fc887-d2f4-40cb-b8cf-b841e9c05e83" providerId="ADAL" clId="{CEBB1ABF-8215-4AB0-9415-7B940D399232}" dt="2020-12-10T09:23:41.146" v="7190" actId="478"/>
          <ac:spMkLst>
            <pc:docMk/>
            <pc:sldMk cId="1012579051" sldId="360"/>
            <ac:spMk id="2" creationId="{82E84B1E-E70F-4F4F-B232-C37052164844}"/>
          </ac:spMkLst>
        </pc:spChg>
        <pc:spChg chg="add mod">
          <ac:chgData name="Martin, Ian (DLSLtd,RAL,TEC)" userId="115fc887-d2f4-40cb-b8cf-b841e9c05e83" providerId="ADAL" clId="{CEBB1ABF-8215-4AB0-9415-7B940D399232}" dt="2020-12-10T09:28:10.355" v="7255" actId="1076"/>
          <ac:spMkLst>
            <pc:docMk/>
            <pc:sldMk cId="1012579051" sldId="360"/>
            <ac:spMk id="8" creationId="{3E719A6D-EBCC-472B-8839-0347400B9333}"/>
          </ac:spMkLst>
        </pc:spChg>
        <pc:spChg chg="mod">
          <ac:chgData name="Martin, Ian (DLSLtd,RAL,TEC)" userId="115fc887-d2f4-40cb-b8cf-b841e9c05e83" providerId="ADAL" clId="{CEBB1ABF-8215-4AB0-9415-7B940D399232}" dt="2020-12-10T09:30:43.882" v="7299" actId="20577"/>
          <ac:spMkLst>
            <pc:docMk/>
            <pc:sldMk cId="1012579051" sldId="360"/>
            <ac:spMk id="9" creationId="{C0DC771F-4A99-4ED4-9128-DECBF34B48AD}"/>
          </ac:spMkLst>
        </pc:spChg>
        <pc:spChg chg="add mod">
          <ac:chgData name="Martin, Ian (DLSLtd,RAL,TEC)" userId="115fc887-d2f4-40cb-b8cf-b841e9c05e83" providerId="ADAL" clId="{CEBB1ABF-8215-4AB0-9415-7B940D399232}" dt="2020-12-10T09:29:22.712" v="7287" actId="1037"/>
          <ac:spMkLst>
            <pc:docMk/>
            <pc:sldMk cId="1012579051" sldId="360"/>
            <ac:spMk id="11" creationId="{9AFC2324-2033-4A38-89FB-46824813C1DA}"/>
          </ac:spMkLst>
        </pc:spChg>
        <pc:spChg chg="add mod">
          <ac:chgData name="Martin, Ian (DLSLtd,RAL,TEC)" userId="115fc887-d2f4-40cb-b8cf-b841e9c05e83" providerId="ADAL" clId="{CEBB1ABF-8215-4AB0-9415-7B940D399232}" dt="2020-12-10T09:28:57.094" v="7275" actId="1035"/>
          <ac:spMkLst>
            <pc:docMk/>
            <pc:sldMk cId="1012579051" sldId="360"/>
            <ac:spMk id="12" creationId="{ADBDA37E-0267-4436-81DA-758267E2D989}"/>
          </ac:spMkLst>
        </pc:spChg>
        <pc:spChg chg="add mod">
          <ac:chgData name="Martin, Ian (DLSLtd,RAL,TEC)" userId="115fc887-d2f4-40cb-b8cf-b841e9c05e83" providerId="ADAL" clId="{CEBB1ABF-8215-4AB0-9415-7B940D399232}" dt="2020-12-10T09:29:10.197" v="7277" actId="6549"/>
          <ac:spMkLst>
            <pc:docMk/>
            <pc:sldMk cId="1012579051" sldId="360"/>
            <ac:spMk id="13" creationId="{AE108385-E2EB-4B96-A853-388FAB94E2AD}"/>
          </ac:spMkLst>
        </pc:spChg>
        <pc:spChg chg="add mod">
          <ac:chgData name="Martin, Ian (DLSLtd,RAL,TEC)" userId="115fc887-d2f4-40cb-b8cf-b841e9c05e83" providerId="ADAL" clId="{CEBB1ABF-8215-4AB0-9415-7B940D399232}" dt="2020-12-10T09:28:21.129" v="7257" actId="1076"/>
          <ac:spMkLst>
            <pc:docMk/>
            <pc:sldMk cId="1012579051" sldId="360"/>
            <ac:spMk id="14" creationId="{0B433DB1-5EAC-44C7-96B5-9CEB77AE7400}"/>
          </ac:spMkLst>
        </pc:spChg>
        <pc:spChg chg="add mod">
          <ac:chgData name="Martin, Ian (DLSLtd,RAL,TEC)" userId="115fc887-d2f4-40cb-b8cf-b841e9c05e83" providerId="ADAL" clId="{CEBB1ABF-8215-4AB0-9415-7B940D399232}" dt="2020-12-10T09:21:14.932" v="7173" actId="1035"/>
          <ac:spMkLst>
            <pc:docMk/>
            <pc:sldMk cId="1012579051" sldId="360"/>
            <ac:spMk id="15" creationId="{2694F978-6CDE-42A3-A2A0-DAD7A1CEB292}"/>
          </ac:spMkLst>
        </pc:spChg>
        <pc:spChg chg="add mod">
          <ac:chgData name="Martin, Ian (DLSLtd,RAL,TEC)" userId="115fc887-d2f4-40cb-b8cf-b841e9c05e83" providerId="ADAL" clId="{CEBB1ABF-8215-4AB0-9415-7B940D399232}" dt="2020-12-10T09:21:14.932" v="7173" actId="1035"/>
          <ac:spMkLst>
            <pc:docMk/>
            <pc:sldMk cId="1012579051" sldId="360"/>
            <ac:spMk id="16" creationId="{8CB41CB8-FE56-49F4-89C4-EC96BA893DF6}"/>
          </ac:spMkLst>
        </pc:spChg>
        <pc:spChg chg="add">
          <ac:chgData name="Martin, Ian (DLSLtd,RAL,TEC)" userId="115fc887-d2f4-40cb-b8cf-b841e9c05e83" providerId="ADAL" clId="{CEBB1ABF-8215-4AB0-9415-7B940D399232}" dt="2020-12-10T09:21:27.332" v="7182"/>
          <ac:spMkLst>
            <pc:docMk/>
            <pc:sldMk cId="1012579051" sldId="360"/>
            <ac:spMk id="17" creationId="{FD4806E0-8726-4D96-90DC-952F3614148A}"/>
          </ac:spMkLst>
        </pc:spChg>
        <pc:spChg chg="add mod ord">
          <ac:chgData name="Martin, Ian (DLSLtd,RAL,TEC)" userId="115fc887-d2f4-40cb-b8cf-b841e9c05e83" providerId="ADAL" clId="{CEBB1ABF-8215-4AB0-9415-7B940D399232}" dt="2020-12-10T09:27:41.627" v="7245" actId="167"/>
          <ac:spMkLst>
            <pc:docMk/>
            <pc:sldMk cId="1012579051" sldId="360"/>
            <ac:spMk id="18" creationId="{253FB6C3-51E3-4FD4-A882-723EEDAA1A96}"/>
          </ac:spMkLst>
        </pc:spChg>
        <pc:spChg chg="add mod">
          <ac:chgData name="Martin, Ian (DLSLtd,RAL,TEC)" userId="115fc887-d2f4-40cb-b8cf-b841e9c05e83" providerId="ADAL" clId="{CEBB1ABF-8215-4AB0-9415-7B940D399232}" dt="2020-12-10T09:27:19.042" v="7242" actId="20577"/>
          <ac:spMkLst>
            <pc:docMk/>
            <pc:sldMk cId="1012579051" sldId="360"/>
            <ac:spMk id="19" creationId="{E79808E2-FE72-42D5-A068-BBEFCE14E0EC}"/>
          </ac:spMkLst>
        </pc:spChg>
        <pc:graphicFrameChg chg="del">
          <ac:chgData name="Martin, Ian (DLSLtd,RAL,TEC)" userId="115fc887-d2f4-40cb-b8cf-b841e9c05e83" providerId="ADAL" clId="{CEBB1ABF-8215-4AB0-9415-7B940D399232}" dt="2020-12-10T09:11:13.768" v="7037" actId="478"/>
          <ac:graphicFrameMkLst>
            <pc:docMk/>
            <pc:sldMk cId="1012579051" sldId="360"/>
            <ac:graphicFrameMk id="6" creationId="{7BE089B5-8AB9-4A4D-AF4B-8069639067E8}"/>
          </ac:graphicFrameMkLst>
        </pc:graphicFrameChg>
        <pc:picChg chg="add mod">
          <ac:chgData name="Martin, Ian (DLSLtd,RAL,TEC)" userId="115fc887-d2f4-40cb-b8cf-b841e9c05e83" providerId="ADAL" clId="{CEBB1ABF-8215-4AB0-9415-7B940D399232}" dt="2020-12-10T09:21:14.932" v="7173" actId="1035"/>
          <ac:picMkLst>
            <pc:docMk/>
            <pc:sldMk cId="1012579051" sldId="360"/>
            <ac:picMk id="7" creationId="{B623CC46-3C30-4D5A-B098-57DC23193639}"/>
          </ac:picMkLst>
        </pc:picChg>
        <pc:cxnChg chg="add mod">
          <ac:chgData name="Martin, Ian (DLSLtd,RAL,TEC)" userId="115fc887-d2f4-40cb-b8cf-b841e9c05e83" providerId="ADAL" clId="{CEBB1ABF-8215-4AB0-9415-7B940D399232}" dt="2020-12-10T09:28:15.853" v="7256" actId="14100"/>
          <ac:cxnSpMkLst>
            <pc:docMk/>
            <pc:sldMk cId="1012579051" sldId="360"/>
            <ac:cxnSpMk id="4" creationId="{C30130B0-38F0-4660-BEE7-FD0253ACDC57}"/>
          </ac:cxnSpMkLst>
        </pc:cxnChg>
        <pc:cxnChg chg="add mod">
          <ac:chgData name="Martin, Ian (DLSLtd,RAL,TEC)" userId="115fc887-d2f4-40cb-b8cf-b841e9c05e83" providerId="ADAL" clId="{CEBB1ABF-8215-4AB0-9415-7B940D399232}" dt="2020-12-10T09:27:59.117" v="7251" actId="1076"/>
          <ac:cxnSpMkLst>
            <pc:docMk/>
            <pc:sldMk cId="1012579051" sldId="360"/>
            <ac:cxnSpMk id="20" creationId="{5A921A5D-8657-4F7C-A462-FB67D188798C}"/>
          </ac:cxnSpMkLst>
        </pc:cxnChg>
        <pc:cxnChg chg="add mod">
          <ac:chgData name="Martin, Ian (DLSLtd,RAL,TEC)" userId="115fc887-d2f4-40cb-b8cf-b841e9c05e83" providerId="ADAL" clId="{CEBB1ABF-8215-4AB0-9415-7B940D399232}" dt="2020-12-10T09:28:41.297" v="7264" actId="14100"/>
          <ac:cxnSpMkLst>
            <pc:docMk/>
            <pc:sldMk cId="1012579051" sldId="360"/>
            <ac:cxnSpMk id="25" creationId="{555A22EC-054A-43E3-AC11-66B0F2FB3BA8}"/>
          </ac:cxnSpMkLst>
        </pc:cxnChg>
      </pc:sldChg>
      <pc:sldChg chg="addSp modSp add">
        <pc:chgData name="Martin, Ian (DLSLtd,RAL,TEC)" userId="115fc887-d2f4-40cb-b8cf-b841e9c05e83" providerId="ADAL" clId="{CEBB1ABF-8215-4AB0-9415-7B940D399232}" dt="2020-12-11T13:50:35.052" v="8541" actId="20577"/>
        <pc:sldMkLst>
          <pc:docMk/>
          <pc:sldMk cId="2075164126" sldId="361"/>
        </pc:sldMkLst>
        <pc:spChg chg="add">
          <ac:chgData name="Martin, Ian (DLSLtd,RAL,TEC)" userId="115fc887-d2f4-40cb-b8cf-b841e9c05e83" providerId="ADAL" clId="{CEBB1ABF-8215-4AB0-9415-7B940D399232}" dt="2020-12-10T09:14:31.072" v="7047"/>
          <ac:spMkLst>
            <pc:docMk/>
            <pc:sldMk cId="2075164126" sldId="361"/>
            <ac:spMk id="7" creationId="{E31FFED0-BC61-45D1-B1CC-BC5D0D9D1071}"/>
          </ac:spMkLst>
        </pc:spChg>
        <pc:spChg chg="add">
          <ac:chgData name="Martin, Ian (DLSLtd,RAL,TEC)" userId="115fc887-d2f4-40cb-b8cf-b841e9c05e83" providerId="ADAL" clId="{CEBB1ABF-8215-4AB0-9415-7B940D399232}" dt="2020-12-10T09:14:31.072" v="7047"/>
          <ac:spMkLst>
            <pc:docMk/>
            <pc:sldMk cId="2075164126" sldId="361"/>
            <ac:spMk id="8" creationId="{554F440E-F3ED-4E41-94BC-D8CE1F6014A2}"/>
          </ac:spMkLst>
        </pc:spChg>
        <pc:spChg chg="mod">
          <ac:chgData name="Martin, Ian (DLSLtd,RAL,TEC)" userId="115fc887-d2f4-40cb-b8cf-b841e9c05e83" providerId="ADAL" clId="{CEBB1ABF-8215-4AB0-9415-7B940D399232}" dt="2020-12-11T13:50:35.052" v="8541" actId="20577"/>
          <ac:spMkLst>
            <pc:docMk/>
            <pc:sldMk cId="2075164126" sldId="361"/>
            <ac:spMk id="9" creationId="{C0DC771F-4A99-4ED4-9128-DECBF34B48AD}"/>
          </ac:spMkLst>
        </pc:spChg>
        <pc:spChg chg="add">
          <ac:chgData name="Martin, Ian (DLSLtd,RAL,TEC)" userId="115fc887-d2f4-40cb-b8cf-b841e9c05e83" providerId="ADAL" clId="{CEBB1ABF-8215-4AB0-9415-7B940D399232}" dt="2020-12-10T09:14:31.072" v="7047"/>
          <ac:spMkLst>
            <pc:docMk/>
            <pc:sldMk cId="2075164126" sldId="361"/>
            <ac:spMk id="11" creationId="{BED33036-D623-4566-A290-EAC1C6A859A1}"/>
          </ac:spMkLst>
        </pc:spChg>
        <pc:spChg chg="add">
          <ac:chgData name="Martin, Ian (DLSLtd,RAL,TEC)" userId="115fc887-d2f4-40cb-b8cf-b841e9c05e83" providerId="ADAL" clId="{CEBB1ABF-8215-4AB0-9415-7B940D399232}" dt="2020-12-10T09:14:31.072" v="7047"/>
          <ac:spMkLst>
            <pc:docMk/>
            <pc:sldMk cId="2075164126" sldId="361"/>
            <ac:spMk id="12" creationId="{39127A7F-4A89-4882-9D34-8E1752E54E7A}"/>
          </ac:spMkLst>
        </pc:spChg>
        <pc:spChg chg="add">
          <ac:chgData name="Martin, Ian (DLSLtd,RAL,TEC)" userId="115fc887-d2f4-40cb-b8cf-b841e9c05e83" providerId="ADAL" clId="{CEBB1ABF-8215-4AB0-9415-7B940D399232}" dt="2020-12-10T09:14:31.072" v="7047"/>
          <ac:spMkLst>
            <pc:docMk/>
            <pc:sldMk cId="2075164126" sldId="361"/>
            <ac:spMk id="13" creationId="{4F7AF6D6-8C0F-4D30-B616-C550C2E52EC9}"/>
          </ac:spMkLst>
        </pc:spChg>
        <pc:spChg chg="add">
          <ac:chgData name="Martin, Ian (DLSLtd,RAL,TEC)" userId="115fc887-d2f4-40cb-b8cf-b841e9c05e83" providerId="ADAL" clId="{CEBB1ABF-8215-4AB0-9415-7B940D399232}" dt="2020-12-10T09:14:31.072" v="7047"/>
          <ac:spMkLst>
            <pc:docMk/>
            <pc:sldMk cId="2075164126" sldId="361"/>
            <ac:spMk id="14" creationId="{4478A75D-55E3-4663-A6D4-EC33D1F0DF3C}"/>
          </ac:spMkLst>
        </pc:spChg>
        <pc:spChg chg="add">
          <ac:chgData name="Martin, Ian (DLSLtd,RAL,TEC)" userId="115fc887-d2f4-40cb-b8cf-b841e9c05e83" providerId="ADAL" clId="{CEBB1ABF-8215-4AB0-9415-7B940D399232}" dt="2020-12-10T09:14:31.072" v="7047"/>
          <ac:spMkLst>
            <pc:docMk/>
            <pc:sldMk cId="2075164126" sldId="361"/>
            <ac:spMk id="15" creationId="{92B6B425-6873-4C47-8857-FD0682F45D9F}"/>
          </ac:spMkLst>
        </pc:spChg>
        <pc:spChg chg="add">
          <ac:chgData name="Martin, Ian (DLSLtd,RAL,TEC)" userId="115fc887-d2f4-40cb-b8cf-b841e9c05e83" providerId="ADAL" clId="{CEBB1ABF-8215-4AB0-9415-7B940D399232}" dt="2020-12-10T09:14:31.072" v="7047"/>
          <ac:spMkLst>
            <pc:docMk/>
            <pc:sldMk cId="2075164126" sldId="361"/>
            <ac:spMk id="16" creationId="{E61AF7E6-8767-40E4-9ADC-1DE8A0CC5CB4}"/>
          </ac:spMkLst>
        </pc:spChg>
        <pc:spChg chg="add">
          <ac:chgData name="Martin, Ian (DLSLtd,RAL,TEC)" userId="115fc887-d2f4-40cb-b8cf-b841e9c05e83" providerId="ADAL" clId="{CEBB1ABF-8215-4AB0-9415-7B940D399232}" dt="2020-12-10T09:14:31.072" v="7047"/>
          <ac:spMkLst>
            <pc:docMk/>
            <pc:sldMk cId="2075164126" sldId="361"/>
            <ac:spMk id="17" creationId="{8A1FF114-5356-4DB9-8284-B68340397948}"/>
          </ac:spMkLst>
        </pc:spChg>
        <pc:graphicFrameChg chg="add">
          <ac:chgData name="Martin, Ian (DLSLtd,RAL,TEC)" userId="115fc887-d2f4-40cb-b8cf-b841e9c05e83" providerId="ADAL" clId="{CEBB1ABF-8215-4AB0-9415-7B940D399232}" dt="2020-12-10T09:14:31.072" v="7047"/>
          <ac:graphicFrameMkLst>
            <pc:docMk/>
            <pc:sldMk cId="2075164126" sldId="361"/>
            <ac:graphicFrameMk id="6" creationId="{242CD654-2520-4895-99AE-3152B3F55C3D}"/>
          </ac:graphicFrameMkLst>
        </pc:graphicFrameChg>
      </pc:sldChg>
      <pc:sldChg chg="addSp modSp add">
        <pc:chgData name="Martin, Ian (DLSLtd,RAL,TEC)" userId="115fc887-d2f4-40cb-b8cf-b841e9c05e83" providerId="ADAL" clId="{CEBB1ABF-8215-4AB0-9415-7B940D399232}" dt="2020-12-11T13:50:26.398" v="8535" actId="20577"/>
        <pc:sldMkLst>
          <pc:docMk/>
          <pc:sldMk cId="4278544709" sldId="362"/>
        </pc:sldMkLst>
        <pc:spChg chg="add">
          <ac:chgData name="Martin, Ian (DLSLtd,RAL,TEC)" userId="115fc887-d2f4-40cb-b8cf-b841e9c05e83" providerId="ADAL" clId="{CEBB1ABF-8215-4AB0-9415-7B940D399232}" dt="2020-12-10T09:16:21.992" v="7054"/>
          <ac:spMkLst>
            <pc:docMk/>
            <pc:sldMk cId="4278544709" sldId="362"/>
            <ac:spMk id="6" creationId="{93855277-A50D-4B4D-95C6-B8FFB9842E1B}"/>
          </ac:spMkLst>
        </pc:spChg>
        <pc:spChg chg="mod">
          <ac:chgData name="Martin, Ian (DLSLtd,RAL,TEC)" userId="115fc887-d2f4-40cb-b8cf-b841e9c05e83" providerId="ADAL" clId="{CEBB1ABF-8215-4AB0-9415-7B940D399232}" dt="2020-12-11T13:50:26.398" v="8535" actId="20577"/>
          <ac:spMkLst>
            <pc:docMk/>
            <pc:sldMk cId="4278544709" sldId="362"/>
            <ac:spMk id="9" creationId="{C0DC771F-4A99-4ED4-9128-DECBF34B48AD}"/>
          </ac:spMkLst>
        </pc:spChg>
        <pc:spChg chg="add">
          <ac:chgData name="Martin, Ian (DLSLtd,RAL,TEC)" userId="115fc887-d2f4-40cb-b8cf-b841e9c05e83" providerId="ADAL" clId="{CEBB1ABF-8215-4AB0-9415-7B940D399232}" dt="2020-12-10T09:16:21.992" v="7054"/>
          <ac:spMkLst>
            <pc:docMk/>
            <pc:sldMk cId="4278544709" sldId="362"/>
            <ac:spMk id="11" creationId="{66FDD86B-F2A8-4B10-A792-27FADF6DB66C}"/>
          </ac:spMkLst>
        </pc:spChg>
        <pc:picChg chg="add">
          <ac:chgData name="Martin, Ian (DLSLtd,RAL,TEC)" userId="115fc887-d2f4-40cb-b8cf-b841e9c05e83" providerId="ADAL" clId="{CEBB1ABF-8215-4AB0-9415-7B940D399232}" dt="2020-12-10T09:16:21.992" v="7054"/>
          <ac:picMkLst>
            <pc:docMk/>
            <pc:sldMk cId="4278544709" sldId="362"/>
            <ac:picMk id="7" creationId="{56E010DD-CAFA-44E7-82E7-6FCBA8CC18E8}"/>
          </ac:picMkLst>
        </pc:picChg>
        <pc:picChg chg="add">
          <ac:chgData name="Martin, Ian (DLSLtd,RAL,TEC)" userId="115fc887-d2f4-40cb-b8cf-b841e9c05e83" providerId="ADAL" clId="{CEBB1ABF-8215-4AB0-9415-7B940D399232}" dt="2020-12-10T09:16:21.992" v="7054"/>
          <ac:picMkLst>
            <pc:docMk/>
            <pc:sldMk cId="4278544709" sldId="362"/>
            <ac:picMk id="8" creationId="{6503C7A4-3A21-46DC-A01D-53BC7490D6D5}"/>
          </ac:picMkLst>
        </pc:picChg>
      </pc:sldChg>
      <pc:sldChg chg="addSp modSp add">
        <pc:chgData name="Martin, Ian (DLSLtd,RAL,TEC)" userId="115fc887-d2f4-40cb-b8cf-b841e9c05e83" providerId="ADAL" clId="{CEBB1ABF-8215-4AB0-9415-7B940D399232}" dt="2020-12-10T09:30:52.156" v="7309" actId="20577"/>
        <pc:sldMkLst>
          <pc:docMk/>
          <pc:sldMk cId="1548649002" sldId="363"/>
        </pc:sldMkLst>
        <pc:spChg chg="mod">
          <ac:chgData name="Martin, Ian (DLSLtd,RAL,TEC)" userId="115fc887-d2f4-40cb-b8cf-b841e9c05e83" providerId="ADAL" clId="{CEBB1ABF-8215-4AB0-9415-7B940D399232}" dt="2020-12-10T09:30:52.156" v="7309" actId="20577"/>
          <ac:spMkLst>
            <pc:docMk/>
            <pc:sldMk cId="1548649002" sldId="363"/>
            <ac:spMk id="9" creationId="{C0DC771F-4A99-4ED4-9128-DECBF34B48AD}"/>
          </ac:spMkLst>
        </pc:spChg>
        <pc:spChg chg="add">
          <ac:chgData name="Martin, Ian (DLSLtd,RAL,TEC)" userId="115fc887-d2f4-40cb-b8cf-b841e9c05e83" providerId="ADAL" clId="{CEBB1ABF-8215-4AB0-9415-7B940D399232}" dt="2020-12-10T09:16:46.511" v="7055"/>
          <ac:spMkLst>
            <pc:docMk/>
            <pc:sldMk cId="1548649002" sldId="363"/>
            <ac:spMk id="14" creationId="{3520A193-BBD9-4E0D-AF4B-FD8A9E43A927}"/>
          </ac:spMkLst>
        </pc:spChg>
        <pc:spChg chg="add">
          <ac:chgData name="Martin, Ian (DLSLtd,RAL,TEC)" userId="115fc887-d2f4-40cb-b8cf-b841e9c05e83" providerId="ADAL" clId="{CEBB1ABF-8215-4AB0-9415-7B940D399232}" dt="2020-12-10T09:16:46.511" v="7055"/>
          <ac:spMkLst>
            <pc:docMk/>
            <pc:sldMk cId="1548649002" sldId="363"/>
            <ac:spMk id="15" creationId="{2B1367B4-2403-46FC-8CBA-83A29EE938FA}"/>
          </ac:spMkLst>
        </pc:spChg>
        <pc:spChg chg="add">
          <ac:chgData name="Martin, Ian (DLSLtd,RAL,TEC)" userId="115fc887-d2f4-40cb-b8cf-b841e9c05e83" providerId="ADAL" clId="{CEBB1ABF-8215-4AB0-9415-7B940D399232}" dt="2020-12-10T09:16:46.511" v="7055"/>
          <ac:spMkLst>
            <pc:docMk/>
            <pc:sldMk cId="1548649002" sldId="363"/>
            <ac:spMk id="16" creationId="{B720F379-179C-45E2-956B-64F5D1927323}"/>
          </ac:spMkLst>
        </pc:spChg>
        <pc:spChg chg="add">
          <ac:chgData name="Martin, Ian (DLSLtd,RAL,TEC)" userId="115fc887-d2f4-40cb-b8cf-b841e9c05e83" providerId="ADAL" clId="{CEBB1ABF-8215-4AB0-9415-7B940D399232}" dt="2020-12-10T09:16:46.511" v="7055"/>
          <ac:spMkLst>
            <pc:docMk/>
            <pc:sldMk cId="1548649002" sldId="363"/>
            <ac:spMk id="17" creationId="{1E366D25-7AB1-4016-A5ED-DB024D4AA3E4}"/>
          </ac:spMkLst>
        </pc:spChg>
        <pc:spChg chg="add">
          <ac:chgData name="Martin, Ian (DLSLtd,RAL,TEC)" userId="115fc887-d2f4-40cb-b8cf-b841e9c05e83" providerId="ADAL" clId="{CEBB1ABF-8215-4AB0-9415-7B940D399232}" dt="2020-12-10T09:16:46.511" v="7055"/>
          <ac:spMkLst>
            <pc:docMk/>
            <pc:sldMk cId="1548649002" sldId="363"/>
            <ac:spMk id="18" creationId="{C963E97C-786D-424A-87EE-D9F23F3D2F49}"/>
          </ac:spMkLst>
        </pc:spChg>
        <pc:spChg chg="add">
          <ac:chgData name="Martin, Ian (DLSLtd,RAL,TEC)" userId="115fc887-d2f4-40cb-b8cf-b841e9c05e83" providerId="ADAL" clId="{CEBB1ABF-8215-4AB0-9415-7B940D399232}" dt="2020-12-10T09:16:46.511" v="7055"/>
          <ac:spMkLst>
            <pc:docMk/>
            <pc:sldMk cId="1548649002" sldId="363"/>
            <ac:spMk id="19" creationId="{3946EB6C-91B9-4090-97CD-8395BC5ABA8E}"/>
          </ac:spMkLst>
        </pc:spChg>
        <pc:spChg chg="add mod">
          <ac:chgData name="Martin, Ian (DLSLtd,RAL,TEC)" userId="115fc887-d2f4-40cb-b8cf-b841e9c05e83" providerId="ADAL" clId="{CEBB1ABF-8215-4AB0-9415-7B940D399232}" dt="2020-12-10T09:30:03.158" v="7290" actId="20577"/>
          <ac:spMkLst>
            <pc:docMk/>
            <pc:sldMk cId="1548649002" sldId="363"/>
            <ac:spMk id="20" creationId="{0B98FCA1-8EC2-44BE-B00D-CE25F4F3BC45}"/>
          </ac:spMkLst>
        </pc:spChg>
        <pc:spChg chg="add">
          <ac:chgData name="Martin, Ian (DLSLtd,RAL,TEC)" userId="115fc887-d2f4-40cb-b8cf-b841e9c05e83" providerId="ADAL" clId="{CEBB1ABF-8215-4AB0-9415-7B940D399232}" dt="2020-12-10T09:16:46.511" v="7055"/>
          <ac:spMkLst>
            <pc:docMk/>
            <pc:sldMk cId="1548649002" sldId="363"/>
            <ac:spMk id="21" creationId="{5F95C7AF-55BC-4106-902D-9B17EEA6ABA7}"/>
          </ac:spMkLst>
        </pc:spChg>
        <pc:graphicFrameChg chg="add">
          <ac:chgData name="Martin, Ian (DLSLtd,RAL,TEC)" userId="115fc887-d2f4-40cb-b8cf-b841e9c05e83" providerId="ADAL" clId="{CEBB1ABF-8215-4AB0-9415-7B940D399232}" dt="2020-12-10T09:16:46.511" v="7055"/>
          <ac:graphicFrameMkLst>
            <pc:docMk/>
            <pc:sldMk cId="1548649002" sldId="363"/>
            <ac:graphicFrameMk id="6" creationId="{FD957DC1-857E-4631-9E31-08932C207AF9}"/>
          </ac:graphicFrameMkLst>
        </pc:graphicFrameChg>
        <pc:picChg chg="add">
          <ac:chgData name="Martin, Ian (DLSLtd,RAL,TEC)" userId="115fc887-d2f4-40cb-b8cf-b841e9c05e83" providerId="ADAL" clId="{CEBB1ABF-8215-4AB0-9415-7B940D399232}" dt="2020-12-10T09:16:46.511" v="7055"/>
          <ac:picMkLst>
            <pc:docMk/>
            <pc:sldMk cId="1548649002" sldId="363"/>
            <ac:picMk id="7" creationId="{0CC04D10-8C04-45D9-AD0D-8C71E0B1A239}"/>
          </ac:picMkLst>
        </pc:picChg>
        <pc:picChg chg="add">
          <ac:chgData name="Martin, Ian (DLSLtd,RAL,TEC)" userId="115fc887-d2f4-40cb-b8cf-b841e9c05e83" providerId="ADAL" clId="{CEBB1ABF-8215-4AB0-9415-7B940D399232}" dt="2020-12-10T09:16:46.511" v="7055"/>
          <ac:picMkLst>
            <pc:docMk/>
            <pc:sldMk cId="1548649002" sldId="363"/>
            <ac:picMk id="8" creationId="{29E4D0EA-00C6-4407-B05C-BA2571FD9CED}"/>
          </ac:picMkLst>
        </pc:picChg>
        <pc:picChg chg="add">
          <ac:chgData name="Martin, Ian (DLSLtd,RAL,TEC)" userId="115fc887-d2f4-40cb-b8cf-b841e9c05e83" providerId="ADAL" clId="{CEBB1ABF-8215-4AB0-9415-7B940D399232}" dt="2020-12-10T09:16:46.511" v="7055"/>
          <ac:picMkLst>
            <pc:docMk/>
            <pc:sldMk cId="1548649002" sldId="363"/>
            <ac:picMk id="11" creationId="{08BA403E-B3B3-4908-8D30-88812972F1D5}"/>
          </ac:picMkLst>
        </pc:picChg>
        <pc:picChg chg="add">
          <ac:chgData name="Martin, Ian (DLSLtd,RAL,TEC)" userId="115fc887-d2f4-40cb-b8cf-b841e9c05e83" providerId="ADAL" clId="{CEBB1ABF-8215-4AB0-9415-7B940D399232}" dt="2020-12-10T09:16:46.511" v="7055"/>
          <ac:picMkLst>
            <pc:docMk/>
            <pc:sldMk cId="1548649002" sldId="363"/>
            <ac:picMk id="12" creationId="{B72524F5-DEC4-4845-AA2B-764D111E344E}"/>
          </ac:picMkLst>
        </pc:picChg>
        <pc:picChg chg="add">
          <ac:chgData name="Martin, Ian (DLSLtd,RAL,TEC)" userId="115fc887-d2f4-40cb-b8cf-b841e9c05e83" providerId="ADAL" clId="{CEBB1ABF-8215-4AB0-9415-7B940D399232}" dt="2020-12-10T09:16:46.511" v="7055"/>
          <ac:picMkLst>
            <pc:docMk/>
            <pc:sldMk cId="1548649002" sldId="363"/>
            <ac:picMk id="13" creationId="{18A161AD-3509-4DDA-B0F8-6B9095ED7F1E}"/>
          </ac:picMkLst>
        </pc:picChg>
        <pc:picChg chg="add">
          <ac:chgData name="Martin, Ian (DLSLtd,RAL,TEC)" userId="115fc887-d2f4-40cb-b8cf-b841e9c05e83" providerId="ADAL" clId="{CEBB1ABF-8215-4AB0-9415-7B940D399232}" dt="2020-12-10T09:29:46.396" v="7288"/>
          <ac:picMkLst>
            <pc:docMk/>
            <pc:sldMk cId="1548649002" sldId="363"/>
            <ac:picMk id="22" creationId="{2E818D74-2DE9-47CC-8159-D9E192595C56}"/>
          </ac:picMkLst>
        </pc:picChg>
      </pc:sldChg>
      <pc:sldChg chg="addSp modSp add">
        <pc:chgData name="Martin, Ian (DLSLtd,RAL,TEC)" userId="115fc887-d2f4-40cb-b8cf-b841e9c05e83" providerId="ADAL" clId="{CEBB1ABF-8215-4AB0-9415-7B940D399232}" dt="2020-12-10T09:31:00.233" v="7314" actId="20577"/>
        <pc:sldMkLst>
          <pc:docMk/>
          <pc:sldMk cId="2487591083" sldId="364"/>
        </pc:sldMkLst>
        <pc:spChg chg="add">
          <ac:chgData name="Martin, Ian (DLSLtd,RAL,TEC)" userId="115fc887-d2f4-40cb-b8cf-b841e9c05e83" providerId="ADAL" clId="{CEBB1ABF-8215-4AB0-9415-7B940D399232}" dt="2020-12-10T09:15:15.338" v="7051"/>
          <ac:spMkLst>
            <pc:docMk/>
            <pc:sldMk cId="2487591083" sldId="364"/>
            <ac:spMk id="6" creationId="{B8BA1E34-50AE-4EDB-A695-68A606A9A5AB}"/>
          </ac:spMkLst>
        </pc:spChg>
        <pc:spChg chg="mod">
          <ac:chgData name="Martin, Ian (DLSLtd,RAL,TEC)" userId="115fc887-d2f4-40cb-b8cf-b841e9c05e83" providerId="ADAL" clId="{CEBB1ABF-8215-4AB0-9415-7B940D399232}" dt="2020-12-10T09:31:00.233" v="7314" actId="20577"/>
          <ac:spMkLst>
            <pc:docMk/>
            <pc:sldMk cId="2487591083" sldId="364"/>
            <ac:spMk id="9" creationId="{C0DC771F-4A99-4ED4-9128-DECBF34B48AD}"/>
          </ac:spMkLst>
        </pc:spChg>
        <pc:spChg chg="add">
          <ac:chgData name="Martin, Ian (DLSLtd,RAL,TEC)" userId="115fc887-d2f4-40cb-b8cf-b841e9c05e83" providerId="ADAL" clId="{CEBB1ABF-8215-4AB0-9415-7B940D399232}" dt="2020-12-10T09:15:15.338" v="7051"/>
          <ac:spMkLst>
            <pc:docMk/>
            <pc:sldMk cId="2487591083" sldId="364"/>
            <ac:spMk id="11" creationId="{6C39C496-7C2A-46A0-AA5D-6F65F23BC372}"/>
          </ac:spMkLst>
        </pc:spChg>
        <pc:picChg chg="add">
          <ac:chgData name="Martin, Ian (DLSLtd,RAL,TEC)" userId="115fc887-d2f4-40cb-b8cf-b841e9c05e83" providerId="ADAL" clId="{CEBB1ABF-8215-4AB0-9415-7B940D399232}" dt="2020-12-10T09:15:15.338" v="7051"/>
          <ac:picMkLst>
            <pc:docMk/>
            <pc:sldMk cId="2487591083" sldId="364"/>
            <ac:picMk id="7" creationId="{3E646706-D7F3-419F-83F5-4886BB0F7467}"/>
          </ac:picMkLst>
        </pc:picChg>
        <pc:picChg chg="add">
          <ac:chgData name="Martin, Ian (DLSLtd,RAL,TEC)" userId="115fc887-d2f4-40cb-b8cf-b841e9c05e83" providerId="ADAL" clId="{CEBB1ABF-8215-4AB0-9415-7B940D399232}" dt="2020-12-10T09:15:15.338" v="7051"/>
          <ac:picMkLst>
            <pc:docMk/>
            <pc:sldMk cId="2487591083" sldId="364"/>
            <ac:picMk id="8" creationId="{2AD7FE7D-7686-4230-9131-186C9117FB3F}"/>
          </ac:picMkLst>
        </pc:picChg>
      </pc:sldChg>
      <pc:sldChg chg="addSp modSp add">
        <pc:chgData name="Martin, Ian (DLSLtd,RAL,TEC)" userId="115fc887-d2f4-40cb-b8cf-b841e9c05e83" providerId="ADAL" clId="{CEBB1ABF-8215-4AB0-9415-7B940D399232}" dt="2020-12-10T09:48:10.924" v="7356" actId="1035"/>
        <pc:sldMkLst>
          <pc:docMk/>
          <pc:sldMk cId="1000455330" sldId="365"/>
        </pc:sldMkLst>
        <pc:spChg chg="add mod">
          <ac:chgData name="Martin, Ian (DLSLtd,RAL,TEC)" userId="115fc887-d2f4-40cb-b8cf-b841e9c05e83" providerId="ADAL" clId="{CEBB1ABF-8215-4AB0-9415-7B940D399232}" dt="2020-12-10T09:48:10.924" v="7356" actId="1035"/>
          <ac:spMkLst>
            <pc:docMk/>
            <pc:sldMk cId="1000455330" sldId="365"/>
            <ac:spMk id="6" creationId="{5D03F0E0-1AE7-4439-9D57-D555FB142F28}"/>
          </ac:spMkLst>
        </pc:spChg>
        <pc:spChg chg="mod">
          <ac:chgData name="Martin, Ian (DLSLtd,RAL,TEC)" userId="115fc887-d2f4-40cb-b8cf-b841e9c05e83" providerId="ADAL" clId="{CEBB1ABF-8215-4AB0-9415-7B940D399232}" dt="2020-12-10T09:31:07.251" v="7319" actId="20577"/>
          <ac:spMkLst>
            <pc:docMk/>
            <pc:sldMk cId="1000455330" sldId="365"/>
            <ac:spMk id="9" creationId="{C0DC771F-4A99-4ED4-9128-DECBF34B48AD}"/>
          </ac:spMkLst>
        </pc:spChg>
        <pc:spChg chg="add mod">
          <ac:chgData name="Martin, Ian (DLSLtd,RAL,TEC)" userId="115fc887-d2f4-40cb-b8cf-b841e9c05e83" providerId="ADAL" clId="{CEBB1ABF-8215-4AB0-9415-7B940D399232}" dt="2020-12-10T09:48:10.924" v="7356" actId="1035"/>
          <ac:spMkLst>
            <pc:docMk/>
            <pc:sldMk cId="1000455330" sldId="365"/>
            <ac:spMk id="11" creationId="{9D809990-4F5A-40D0-99B3-731CA0D28846}"/>
          </ac:spMkLst>
        </pc:spChg>
        <pc:spChg chg="add">
          <ac:chgData name="Martin, Ian (DLSLtd,RAL,TEC)" userId="115fc887-d2f4-40cb-b8cf-b841e9c05e83" providerId="ADAL" clId="{CEBB1ABF-8215-4AB0-9415-7B940D399232}" dt="2020-12-10T09:15:55.842" v="7053"/>
          <ac:spMkLst>
            <pc:docMk/>
            <pc:sldMk cId="1000455330" sldId="365"/>
            <ac:spMk id="14" creationId="{5BBDB246-0BDF-48B9-9138-243597742E32}"/>
          </ac:spMkLst>
        </pc:spChg>
        <pc:picChg chg="add">
          <ac:chgData name="Martin, Ian (DLSLtd,RAL,TEC)" userId="115fc887-d2f4-40cb-b8cf-b841e9c05e83" providerId="ADAL" clId="{CEBB1ABF-8215-4AB0-9415-7B940D399232}" dt="2020-12-10T09:15:55.842" v="7053"/>
          <ac:picMkLst>
            <pc:docMk/>
            <pc:sldMk cId="1000455330" sldId="365"/>
            <ac:picMk id="7" creationId="{6F267379-63C6-4402-B2A4-282466AB8D01}"/>
          </ac:picMkLst>
        </pc:picChg>
        <pc:picChg chg="add">
          <ac:chgData name="Martin, Ian (DLSLtd,RAL,TEC)" userId="115fc887-d2f4-40cb-b8cf-b841e9c05e83" providerId="ADAL" clId="{CEBB1ABF-8215-4AB0-9415-7B940D399232}" dt="2020-12-10T09:15:55.842" v="7053"/>
          <ac:picMkLst>
            <pc:docMk/>
            <pc:sldMk cId="1000455330" sldId="365"/>
            <ac:picMk id="8" creationId="{F60E544E-80DB-4B3C-9FD7-E31DE6BE1039}"/>
          </ac:picMkLst>
        </pc:picChg>
        <pc:picChg chg="add">
          <ac:chgData name="Martin, Ian (DLSLtd,RAL,TEC)" userId="115fc887-d2f4-40cb-b8cf-b841e9c05e83" providerId="ADAL" clId="{CEBB1ABF-8215-4AB0-9415-7B940D399232}" dt="2020-12-10T09:15:55.842" v="7053"/>
          <ac:picMkLst>
            <pc:docMk/>
            <pc:sldMk cId="1000455330" sldId="365"/>
            <ac:picMk id="12" creationId="{03A42CF9-7286-4F4F-BD6E-1358C2CD80C1}"/>
          </ac:picMkLst>
        </pc:picChg>
        <pc:picChg chg="add">
          <ac:chgData name="Martin, Ian (DLSLtd,RAL,TEC)" userId="115fc887-d2f4-40cb-b8cf-b841e9c05e83" providerId="ADAL" clId="{CEBB1ABF-8215-4AB0-9415-7B940D399232}" dt="2020-12-10T09:15:55.842" v="7053"/>
          <ac:picMkLst>
            <pc:docMk/>
            <pc:sldMk cId="1000455330" sldId="365"/>
            <ac:picMk id="13" creationId="{E4FFC930-3F79-47B8-90F1-FB4A85B761D1}"/>
          </ac:picMkLst>
        </pc:picChg>
      </pc:sldChg>
      <pc:sldChg chg="addSp delSp modSp add">
        <pc:chgData name="Martin, Ian (DLSLtd,RAL,TEC)" userId="115fc887-d2f4-40cb-b8cf-b841e9c05e83" providerId="ADAL" clId="{CEBB1ABF-8215-4AB0-9415-7B940D399232}" dt="2020-12-11T13:50:47.384" v="8555" actId="20577"/>
        <pc:sldMkLst>
          <pc:docMk/>
          <pc:sldMk cId="2934000562" sldId="366"/>
        </pc:sldMkLst>
        <pc:spChg chg="del">
          <ac:chgData name="Martin, Ian (DLSLtd,RAL,TEC)" userId="115fc887-d2f4-40cb-b8cf-b841e9c05e83" providerId="ADAL" clId="{CEBB1ABF-8215-4AB0-9415-7B940D399232}" dt="2020-12-10T09:33:37.689" v="7325" actId="478"/>
          <ac:spMkLst>
            <pc:docMk/>
            <pc:sldMk cId="2934000562" sldId="366"/>
            <ac:spMk id="7" creationId="{E31FFED0-BC61-45D1-B1CC-BC5D0D9D1071}"/>
          </ac:spMkLst>
        </pc:spChg>
        <pc:spChg chg="del">
          <ac:chgData name="Martin, Ian (DLSLtd,RAL,TEC)" userId="115fc887-d2f4-40cb-b8cf-b841e9c05e83" providerId="ADAL" clId="{CEBB1ABF-8215-4AB0-9415-7B940D399232}" dt="2020-12-10T09:33:37.689" v="7325" actId="478"/>
          <ac:spMkLst>
            <pc:docMk/>
            <pc:sldMk cId="2934000562" sldId="366"/>
            <ac:spMk id="8" creationId="{554F440E-F3ED-4E41-94BC-D8CE1F6014A2}"/>
          </ac:spMkLst>
        </pc:spChg>
        <pc:spChg chg="mod">
          <ac:chgData name="Martin, Ian (DLSLtd,RAL,TEC)" userId="115fc887-d2f4-40cb-b8cf-b841e9c05e83" providerId="ADAL" clId="{CEBB1ABF-8215-4AB0-9415-7B940D399232}" dt="2020-12-11T13:50:47.384" v="8555" actId="20577"/>
          <ac:spMkLst>
            <pc:docMk/>
            <pc:sldMk cId="2934000562" sldId="366"/>
            <ac:spMk id="9" creationId="{C0DC771F-4A99-4ED4-9128-DECBF34B48AD}"/>
          </ac:spMkLst>
        </pc:spChg>
        <pc:spChg chg="del">
          <ac:chgData name="Martin, Ian (DLSLtd,RAL,TEC)" userId="115fc887-d2f4-40cb-b8cf-b841e9c05e83" providerId="ADAL" clId="{CEBB1ABF-8215-4AB0-9415-7B940D399232}" dt="2020-12-10T09:33:37.689" v="7325" actId="478"/>
          <ac:spMkLst>
            <pc:docMk/>
            <pc:sldMk cId="2934000562" sldId="366"/>
            <ac:spMk id="11" creationId="{BED33036-D623-4566-A290-EAC1C6A859A1}"/>
          </ac:spMkLst>
        </pc:spChg>
        <pc:spChg chg="del">
          <ac:chgData name="Martin, Ian (DLSLtd,RAL,TEC)" userId="115fc887-d2f4-40cb-b8cf-b841e9c05e83" providerId="ADAL" clId="{CEBB1ABF-8215-4AB0-9415-7B940D399232}" dt="2020-12-10T09:33:37.689" v="7325" actId="478"/>
          <ac:spMkLst>
            <pc:docMk/>
            <pc:sldMk cId="2934000562" sldId="366"/>
            <ac:spMk id="12" creationId="{39127A7F-4A89-4882-9D34-8E1752E54E7A}"/>
          </ac:spMkLst>
        </pc:spChg>
        <pc:spChg chg="del">
          <ac:chgData name="Martin, Ian (DLSLtd,RAL,TEC)" userId="115fc887-d2f4-40cb-b8cf-b841e9c05e83" providerId="ADAL" clId="{CEBB1ABF-8215-4AB0-9415-7B940D399232}" dt="2020-12-10T09:33:37.689" v="7325" actId="478"/>
          <ac:spMkLst>
            <pc:docMk/>
            <pc:sldMk cId="2934000562" sldId="366"/>
            <ac:spMk id="13" creationId="{4F7AF6D6-8C0F-4D30-B616-C550C2E52EC9}"/>
          </ac:spMkLst>
        </pc:spChg>
        <pc:spChg chg="del">
          <ac:chgData name="Martin, Ian (DLSLtd,RAL,TEC)" userId="115fc887-d2f4-40cb-b8cf-b841e9c05e83" providerId="ADAL" clId="{CEBB1ABF-8215-4AB0-9415-7B940D399232}" dt="2020-12-10T09:33:37.689" v="7325" actId="478"/>
          <ac:spMkLst>
            <pc:docMk/>
            <pc:sldMk cId="2934000562" sldId="366"/>
            <ac:spMk id="14" creationId="{4478A75D-55E3-4663-A6D4-EC33D1F0DF3C}"/>
          </ac:spMkLst>
        </pc:spChg>
        <pc:spChg chg="del">
          <ac:chgData name="Martin, Ian (DLSLtd,RAL,TEC)" userId="115fc887-d2f4-40cb-b8cf-b841e9c05e83" providerId="ADAL" clId="{CEBB1ABF-8215-4AB0-9415-7B940D399232}" dt="2020-12-10T09:33:37.689" v="7325" actId="478"/>
          <ac:spMkLst>
            <pc:docMk/>
            <pc:sldMk cId="2934000562" sldId="366"/>
            <ac:spMk id="15" creationId="{92B6B425-6873-4C47-8857-FD0682F45D9F}"/>
          </ac:spMkLst>
        </pc:spChg>
        <pc:spChg chg="del">
          <ac:chgData name="Martin, Ian (DLSLtd,RAL,TEC)" userId="115fc887-d2f4-40cb-b8cf-b841e9c05e83" providerId="ADAL" clId="{CEBB1ABF-8215-4AB0-9415-7B940D399232}" dt="2020-12-10T09:33:37.689" v="7325" actId="478"/>
          <ac:spMkLst>
            <pc:docMk/>
            <pc:sldMk cId="2934000562" sldId="366"/>
            <ac:spMk id="16" creationId="{E61AF7E6-8767-40E4-9ADC-1DE8A0CC5CB4}"/>
          </ac:spMkLst>
        </pc:spChg>
        <pc:spChg chg="del">
          <ac:chgData name="Martin, Ian (DLSLtd,RAL,TEC)" userId="115fc887-d2f4-40cb-b8cf-b841e9c05e83" providerId="ADAL" clId="{CEBB1ABF-8215-4AB0-9415-7B940D399232}" dt="2020-12-10T09:33:37.689" v="7325" actId="478"/>
          <ac:spMkLst>
            <pc:docMk/>
            <pc:sldMk cId="2934000562" sldId="366"/>
            <ac:spMk id="17" creationId="{8A1FF114-5356-4DB9-8284-B68340397948}"/>
          </ac:spMkLst>
        </pc:spChg>
        <pc:spChg chg="add">
          <ac:chgData name="Martin, Ian (DLSLtd,RAL,TEC)" userId="115fc887-d2f4-40cb-b8cf-b841e9c05e83" providerId="ADAL" clId="{CEBB1ABF-8215-4AB0-9415-7B940D399232}" dt="2020-12-10T09:33:50.030" v="7326"/>
          <ac:spMkLst>
            <pc:docMk/>
            <pc:sldMk cId="2934000562" sldId="366"/>
            <ac:spMk id="57" creationId="{E991B465-91AF-46A9-907B-80D0D69A95A8}"/>
          </ac:spMkLst>
        </pc:spChg>
        <pc:grpChg chg="add">
          <ac:chgData name="Martin, Ian (DLSLtd,RAL,TEC)" userId="115fc887-d2f4-40cb-b8cf-b841e9c05e83" providerId="ADAL" clId="{CEBB1ABF-8215-4AB0-9415-7B940D399232}" dt="2020-12-10T09:33:50.030" v="7326"/>
          <ac:grpSpMkLst>
            <pc:docMk/>
            <pc:sldMk cId="2934000562" sldId="366"/>
            <ac:grpSpMk id="18" creationId="{749BDA77-847F-4DBD-81F4-007BDAD44349}"/>
          </ac:grpSpMkLst>
        </pc:grpChg>
        <pc:grpChg chg="add">
          <ac:chgData name="Martin, Ian (DLSLtd,RAL,TEC)" userId="115fc887-d2f4-40cb-b8cf-b841e9c05e83" providerId="ADAL" clId="{CEBB1ABF-8215-4AB0-9415-7B940D399232}" dt="2020-12-10T09:33:50.030" v="7326"/>
          <ac:grpSpMkLst>
            <pc:docMk/>
            <pc:sldMk cId="2934000562" sldId="366"/>
            <ac:grpSpMk id="27" creationId="{DAA1A7D3-DE76-4A95-95C7-187FAA4EC414}"/>
          </ac:grpSpMkLst>
        </pc:grpChg>
        <pc:grpChg chg="add">
          <ac:chgData name="Martin, Ian (DLSLtd,RAL,TEC)" userId="115fc887-d2f4-40cb-b8cf-b841e9c05e83" providerId="ADAL" clId="{CEBB1ABF-8215-4AB0-9415-7B940D399232}" dt="2020-12-10T09:33:50.030" v="7326"/>
          <ac:grpSpMkLst>
            <pc:docMk/>
            <pc:sldMk cId="2934000562" sldId="366"/>
            <ac:grpSpMk id="36" creationId="{E3B0D408-E651-4A82-846B-314596D2E0B2}"/>
          </ac:grpSpMkLst>
        </pc:grpChg>
        <pc:grpChg chg="add">
          <ac:chgData name="Martin, Ian (DLSLtd,RAL,TEC)" userId="115fc887-d2f4-40cb-b8cf-b841e9c05e83" providerId="ADAL" clId="{CEBB1ABF-8215-4AB0-9415-7B940D399232}" dt="2020-12-10T09:33:50.030" v="7326"/>
          <ac:grpSpMkLst>
            <pc:docMk/>
            <pc:sldMk cId="2934000562" sldId="366"/>
            <ac:grpSpMk id="46" creationId="{CBFF15F7-5FE1-4B53-A7B3-9522EA63A729}"/>
          </ac:grpSpMkLst>
        </pc:grpChg>
        <pc:graphicFrameChg chg="del">
          <ac:chgData name="Martin, Ian (DLSLtd,RAL,TEC)" userId="115fc887-d2f4-40cb-b8cf-b841e9c05e83" providerId="ADAL" clId="{CEBB1ABF-8215-4AB0-9415-7B940D399232}" dt="2020-12-10T09:33:37.689" v="7325" actId="478"/>
          <ac:graphicFrameMkLst>
            <pc:docMk/>
            <pc:sldMk cId="2934000562" sldId="366"/>
            <ac:graphicFrameMk id="6" creationId="{242CD654-2520-4895-99AE-3152B3F55C3D}"/>
          </ac:graphicFrameMkLst>
        </pc:graphicFrameChg>
      </pc:sldChg>
      <pc:sldChg chg="add del">
        <pc:chgData name="Martin, Ian (DLSLtd,RAL,TEC)" userId="115fc887-d2f4-40cb-b8cf-b841e9c05e83" providerId="ADAL" clId="{CEBB1ABF-8215-4AB0-9415-7B940D399232}" dt="2020-12-10T09:33:25.434" v="7323"/>
        <pc:sldMkLst>
          <pc:docMk/>
          <pc:sldMk cId="3627317376" sldId="366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pivotSource>
    <c:name>[GlobalBeamStatistics.xlsm]Pivot Tables (Year)!PivotTable3</c:name>
    <c:fmtId val="-1"/>
  </c:pivotSource>
  <c:chart>
    <c:autoTitleDeleted val="0"/>
    <c:pivotFmts>
      <c:pivotFmt>
        <c:idx val="0"/>
        <c:marker>
          <c:symbol val="none"/>
        </c:marker>
      </c:pivotFmt>
      <c:pivotFmt>
        <c:idx val="1"/>
        <c:marker>
          <c:symbol val="none"/>
        </c:marker>
      </c:pivotFmt>
      <c:pivotFmt>
        <c:idx val="2"/>
        <c:spPr>
          <a:solidFill>
            <a:schemeClr val="tx2">
              <a:lumMod val="60000"/>
              <a:lumOff val="40000"/>
            </a:schemeClr>
          </a:solidFill>
        </c:spPr>
        <c:marker>
          <c:symbol val="none"/>
        </c:marker>
      </c:pivotFmt>
      <c:pivotFmt>
        <c:idx val="3"/>
        <c:spPr>
          <a:solidFill>
            <a:srgbClr val="C0504D">
              <a:lumMod val="60000"/>
              <a:lumOff val="40000"/>
            </a:srgbClr>
          </a:solidFill>
        </c:spPr>
        <c:marker>
          <c:symbol val="none"/>
        </c:marker>
        <c:dLbl>
          <c:idx val="0"/>
          <c:numFmt formatCode="0.0%" sourceLinked="0"/>
          <c:spPr/>
          <c:txPr>
            <a:bodyPr rot="5400000" vert="horz" anchor="ctr" anchorCtr="0"/>
            <a:lstStyle/>
            <a:p>
              <a:pPr>
                <a:defRPr/>
              </a:pPr>
              <a:endParaRPr lang="en-US"/>
            </a:p>
          </c:txPr>
          <c:dLblPos val="inEnd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"/>
        <c:spPr>
          <a:solidFill>
            <a:schemeClr val="accent1">
              <a:lumMod val="60000"/>
              <a:lumOff val="40000"/>
            </a:schemeClr>
          </a:solidFill>
          <a:effectLst/>
        </c:spPr>
        <c:marker>
          <c:symbol val="none"/>
        </c:marker>
        <c:dLbl>
          <c:idx val="0"/>
          <c:numFmt formatCode="0.0%" sourceLinked="0"/>
          <c:spPr/>
          <c:txPr>
            <a:bodyPr anchor="t" anchorCtr="1"/>
            <a:lstStyle/>
            <a:p>
              <a:pPr>
                <a:defRPr/>
              </a:pPr>
              <a:endParaRPr lang="en-US"/>
            </a:p>
          </c:txPr>
          <c:dLblPos val="ctr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6"/>
        <c:marker>
          <c:symbol val="none"/>
        </c:marker>
      </c:pivotFmt>
      <c:pivotFmt>
        <c:idx val="7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8"/>
        <c:spPr>
          <a:solidFill>
            <a:schemeClr val="accent1">
              <a:lumMod val="60000"/>
              <a:lumOff val="40000"/>
            </a:schemeClr>
          </a:solidFill>
          <a:effectLst/>
        </c:spPr>
        <c:marker>
          <c:symbol val="none"/>
        </c:marker>
        <c:dLbl>
          <c:idx val="0"/>
          <c:numFmt formatCode="0.0%" sourceLinked="0"/>
          <c:spPr/>
          <c:txPr>
            <a:bodyPr anchor="t" anchorCtr="1"/>
            <a:lstStyle/>
            <a:p>
              <a:pPr>
                <a:defRPr/>
              </a:pPr>
              <a:endParaRPr lang="en-US"/>
            </a:p>
          </c:txPr>
          <c:dLblPos val="ctr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9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0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1"/>
        <c:spPr>
          <a:solidFill>
            <a:schemeClr val="accent1">
              <a:lumMod val="60000"/>
              <a:lumOff val="40000"/>
            </a:schemeClr>
          </a:solidFill>
          <a:effectLst/>
        </c:spPr>
        <c:marker>
          <c:symbol val="none"/>
        </c:marker>
        <c:dLbl>
          <c:idx val="0"/>
          <c:numFmt formatCode="0.0%" sourceLinked="0"/>
          <c:spPr/>
          <c:txPr>
            <a:bodyPr anchor="t" anchorCtr="1"/>
            <a:lstStyle/>
            <a:p>
              <a:pPr>
                <a:defRPr/>
              </a:pPr>
              <a:endParaRPr lang="en-US"/>
            </a:p>
          </c:txPr>
          <c:dLblPos val="ctr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2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3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</c:pivotFmts>
    <c:plotArea>
      <c:layout>
        <c:manualLayout>
          <c:layoutTarget val="inner"/>
          <c:xMode val="edge"/>
          <c:yMode val="edge"/>
          <c:x val="8.140170144687342E-2"/>
          <c:y val="0.10468630624226984"/>
          <c:w val="0.90034489823849095"/>
          <c:h val="0.75917915585480567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'Pivot Tables (Year)'!$AB$3:$AB$4</c:f>
              <c:strCache>
                <c:ptCount val="1"/>
                <c:pt idx="0">
                  <c:v> Uptime (%)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effectLst/>
          </c:spPr>
          <c:invertIfNegative val="0"/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 anchor="t" anchorCtr="1"/>
              <a:lstStyle/>
              <a:p>
                <a:pPr>
                  <a:defRPr/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'Pivot Tables (Year)'!$AA$5:$AA$19</c:f>
              <c:strCache>
                <c:ptCount val="14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2017</c:v>
                </c:pt>
                <c:pt idx="11">
                  <c:v>2018</c:v>
                </c:pt>
                <c:pt idx="12">
                  <c:v>2019</c:v>
                </c:pt>
                <c:pt idx="13">
                  <c:v>2020</c:v>
                </c:pt>
              </c:strCache>
            </c:strRef>
          </c:cat>
          <c:val>
            <c:numRef>
              <c:f>'Pivot Tables (Year)'!$AB$5:$AB$19</c:f>
              <c:numCache>
                <c:formatCode>0.00%</c:formatCode>
                <c:ptCount val="14"/>
                <c:pt idx="0">
                  <c:v>0.92280063291139236</c:v>
                </c:pt>
                <c:pt idx="1">
                  <c:v>0.94864125122189646</c:v>
                </c:pt>
                <c:pt idx="2">
                  <c:v>0.96365079365079365</c:v>
                </c:pt>
                <c:pt idx="3">
                  <c:v>0.97321901956658952</c:v>
                </c:pt>
                <c:pt idx="4">
                  <c:v>0.97990122396392521</c:v>
                </c:pt>
                <c:pt idx="5">
                  <c:v>0.97922465635738842</c:v>
                </c:pt>
                <c:pt idx="6">
                  <c:v>0.9796087140439933</c:v>
                </c:pt>
                <c:pt idx="7">
                  <c:v>0.9782770833333333</c:v>
                </c:pt>
                <c:pt idx="8">
                  <c:v>0.97326142131979698</c:v>
                </c:pt>
                <c:pt idx="9">
                  <c:v>0.98723987108655609</c:v>
                </c:pt>
                <c:pt idx="10">
                  <c:v>0.9863062015503874</c:v>
                </c:pt>
                <c:pt idx="11">
                  <c:v>0.98112361769352285</c:v>
                </c:pt>
                <c:pt idx="12">
                  <c:v>0.97948854660347551</c:v>
                </c:pt>
                <c:pt idx="13">
                  <c:v>0.98028949024543732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1C6-42D6-BBF3-6EEE131EA688}"/>
            </c:ext>
          </c:extLst>
        </c:ser>
        <c:ser>
          <c:idx val="1"/>
          <c:order val="1"/>
          <c:tx>
            <c:strRef>
              <c:f>'Pivot Tables (Year)'!$AC$3:$AC$4</c:f>
              <c:strCache>
                <c:ptCount val="1"/>
                <c:pt idx="0">
                  <c:v> Downtime (%)</c:v>
                </c:pt>
              </c:strCache>
            </c:strRef>
          </c:tx>
          <c:invertIfNegative val="0"/>
          <c:cat>
            <c:strRef>
              <c:f>'Pivot Tables (Year)'!$AA$5:$AA$19</c:f>
              <c:strCache>
                <c:ptCount val="14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2017</c:v>
                </c:pt>
                <c:pt idx="11">
                  <c:v>2018</c:v>
                </c:pt>
                <c:pt idx="12">
                  <c:v>2019</c:v>
                </c:pt>
                <c:pt idx="13">
                  <c:v>2020</c:v>
                </c:pt>
              </c:strCache>
            </c:strRef>
          </c:cat>
          <c:val>
            <c:numRef>
              <c:f>'Pivot Tables (Year)'!$AC$5:$AC$19</c:f>
              <c:numCache>
                <c:formatCode>0.00%</c:formatCode>
                <c:ptCount val="14"/>
                <c:pt idx="0">
                  <c:v>6.6411392405063302E-2</c:v>
                </c:pt>
                <c:pt idx="1">
                  <c:v>4.1229227761485826E-2</c:v>
                </c:pt>
                <c:pt idx="2">
                  <c:v>3.6349206349206346E-2</c:v>
                </c:pt>
                <c:pt idx="3">
                  <c:v>2.6416999789606564E-2</c:v>
                </c:pt>
                <c:pt idx="4">
                  <c:v>1.5357526304487867E-2</c:v>
                </c:pt>
                <c:pt idx="5">
                  <c:v>1.9776632302405499E-2</c:v>
                </c:pt>
                <c:pt idx="6">
                  <c:v>1.822335025380711E-2</c:v>
                </c:pt>
                <c:pt idx="7">
                  <c:v>2.0912500000000001E-2</c:v>
                </c:pt>
                <c:pt idx="8">
                  <c:v>2.5736040609137058E-2</c:v>
                </c:pt>
                <c:pt idx="9">
                  <c:v>1.276012891344383E-2</c:v>
                </c:pt>
                <c:pt idx="10">
                  <c:v>1.2624031007751939E-2</c:v>
                </c:pt>
                <c:pt idx="11">
                  <c:v>1.7648104265402843E-2</c:v>
                </c:pt>
                <c:pt idx="12">
                  <c:v>1.9893364928909953E-2</c:v>
                </c:pt>
                <c:pt idx="13">
                  <c:v>1.2699811202013845E-2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1C6-42D6-BBF3-6EEE131EA688}"/>
            </c:ext>
          </c:extLst>
        </c:ser>
        <c:ser>
          <c:idx val="2"/>
          <c:order val="2"/>
          <c:tx>
            <c:strRef>
              <c:f>'Pivot Tables (Year)'!$AD$3:$AD$4</c:f>
              <c:strCache>
                <c:ptCount val="1"/>
                <c:pt idx="0">
                  <c:v> Scheduled Injection / Downtime (%)</c:v>
                </c:pt>
              </c:strCache>
            </c:strRef>
          </c:tx>
          <c:invertIfNegative val="0"/>
          <c:cat>
            <c:strRef>
              <c:f>'Pivot Tables (Year)'!$AA$5:$AA$19</c:f>
              <c:strCache>
                <c:ptCount val="14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2017</c:v>
                </c:pt>
                <c:pt idx="11">
                  <c:v>2018</c:v>
                </c:pt>
                <c:pt idx="12">
                  <c:v>2019</c:v>
                </c:pt>
                <c:pt idx="13">
                  <c:v>2020</c:v>
                </c:pt>
              </c:strCache>
            </c:strRef>
          </c:cat>
          <c:val>
            <c:numRef>
              <c:f>'Pivot Tables (Year)'!$AD$5:$AD$19</c:f>
              <c:numCache>
                <c:formatCode>General</c:formatCode>
                <c:ptCount val="14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1C6-42D6-BBF3-6EEE131EA68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66003840"/>
        <c:axId val="166005376"/>
      </c:barChart>
      <c:catAx>
        <c:axId val="16600384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66005376"/>
        <c:crosses val="autoZero"/>
        <c:auto val="1"/>
        <c:lblAlgn val="ctr"/>
        <c:lblOffset val="100"/>
        <c:noMultiLvlLbl val="0"/>
      </c:catAx>
      <c:valAx>
        <c:axId val="166005376"/>
        <c:scaling>
          <c:orientation val="minMax"/>
          <c:max val="1"/>
          <c:min val="0.9"/>
        </c:scaling>
        <c:delete val="0"/>
        <c:axPos val="l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0%" sourceLinked="0"/>
        <c:majorTickMark val="out"/>
        <c:minorTickMark val="none"/>
        <c:tickLblPos val="nextTo"/>
        <c:crossAx val="166003840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10095903013919057"/>
          <c:y val="0"/>
          <c:w val="0.70478678255792582"/>
          <c:h val="7.2293377899763936E-2"/>
        </c:manualLayout>
      </c:layout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pivotSource>
    <c:name>[GlobalBeamStatistics.xlsm]Pivot Tables (Year)!PivotTable1</c:name>
    <c:fmtId val="-1"/>
  </c:pivotSource>
  <c:chart>
    <c:autoTitleDeleted val="0"/>
    <c:pivotFmts>
      <c:pivotFmt>
        <c:idx val="0"/>
        <c:marker>
          <c:symbol val="none"/>
        </c:marker>
      </c:pivotFmt>
      <c:pivotFmt>
        <c:idx val="1"/>
        <c:marker>
          <c:symbol val="none"/>
        </c:marker>
      </c:pivotFmt>
      <c:pivotFmt>
        <c:idx val="2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dLblPos val="inEnd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"/>
        <c:marker>
          <c:symbol val="none"/>
        </c:marker>
      </c:pivotFmt>
      <c:pivotFmt>
        <c:idx val="4"/>
        <c:marker>
          <c:symbol val="none"/>
        </c:marker>
      </c:pivotFmt>
      <c:pivotFmt>
        <c:idx val="5"/>
        <c:marker>
          <c:symbol val="none"/>
        </c:marker>
      </c:pivotFmt>
      <c:pivotFmt>
        <c:idx val="6"/>
        <c:marker>
          <c:symbol val="none"/>
        </c:marker>
      </c:pivotFmt>
      <c:pivotFmt>
        <c:idx val="7"/>
        <c:marker>
          <c:symbol val="none"/>
        </c:marker>
      </c:pivotFmt>
      <c:pivotFmt>
        <c:idx val="8"/>
        <c:marker>
          <c:symbol val="none"/>
        </c:marker>
      </c:pivotFmt>
      <c:pivotFmt>
        <c:idx val="9"/>
        <c:spPr>
          <a:solidFill>
            <a:schemeClr val="accent1">
              <a:lumMod val="60000"/>
              <a:lumOff val="40000"/>
            </a:schemeClr>
          </a:solidFill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0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1"/>
        <c:spPr>
          <a:solidFill>
            <a:schemeClr val="accent1">
              <a:lumMod val="60000"/>
              <a:lumOff val="40000"/>
            </a:schemeClr>
          </a:solidFill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2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3"/>
        <c:spPr>
          <a:solidFill>
            <a:schemeClr val="accent1">
              <a:lumMod val="60000"/>
              <a:lumOff val="40000"/>
            </a:schemeClr>
          </a:solidFill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4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</c:pivotFmts>
    <c:plotArea>
      <c:layout>
        <c:manualLayout>
          <c:layoutTarget val="inner"/>
          <c:xMode val="edge"/>
          <c:yMode val="edge"/>
          <c:x val="7.7746281714785648E-2"/>
          <c:y val="2.5190991543846145E-2"/>
          <c:w val="0.86794068241469813"/>
          <c:h val="0.7513433765328728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'Pivot Tables (Year)'!$B$3:$B$4</c:f>
              <c:strCache>
                <c:ptCount val="1"/>
                <c:pt idx="0">
                  <c:v> MTBF (hrs)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invertIfNegative val="0"/>
          <c:cat>
            <c:strRef>
              <c:f>'Pivot Tables (Year)'!$A$5:$A$19</c:f>
              <c:strCache>
                <c:ptCount val="14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2017</c:v>
                </c:pt>
                <c:pt idx="11">
                  <c:v>2018</c:v>
                </c:pt>
                <c:pt idx="12">
                  <c:v>2019</c:v>
                </c:pt>
                <c:pt idx="13">
                  <c:v>2020</c:v>
                </c:pt>
              </c:strCache>
            </c:strRef>
          </c:cat>
          <c:val>
            <c:numRef>
              <c:f>'Pivot Tables (Year)'!$B$5:$B$19</c:f>
              <c:numCache>
                <c:formatCode>General</c:formatCode>
                <c:ptCount val="14"/>
                <c:pt idx="0">
                  <c:v>10.63973063973064</c:v>
                </c:pt>
                <c:pt idx="1">
                  <c:v>14.51063829787234</c:v>
                </c:pt>
                <c:pt idx="2">
                  <c:v>21.097674418604651</c:v>
                </c:pt>
                <c:pt idx="3">
                  <c:v>27.316091954022987</c:v>
                </c:pt>
                <c:pt idx="4">
                  <c:v>55.44047619047619</c:v>
                </c:pt>
                <c:pt idx="5">
                  <c:v>54.139534883720927</c:v>
                </c:pt>
                <c:pt idx="6">
                  <c:v>50.838709677419352</c:v>
                </c:pt>
                <c:pt idx="7">
                  <c:v>44.036697247706421</c:v>
                </c:pt>
                <c:pt idx="8">
                  <c:v>82.94736842105263</c:v>
                </c:pt>
                <c:pt idx="9">
                  <c:v>98.727272727272734</c:v>
                </c:pt>
                <c:pt idx="10">
                  <c:v>95.555555555555557</c:v>
                </c:pt>
                <c:pt idx="11">
                  <c:v>83.016393442622956</c:v>
                </c:pt>
                <c:pt idx="12">
                  <c:v>90.428571428571431</c:v>
                </c:pt>
                <c:pt idx="13">
                  <c:v>138.17391304347825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F91-427D-B99A-4D315CB68F3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66446592"/>
        <c:axId val="166448128"/>
      </c:barChart>
      <c:barChart>
        <c:barDir val="col"/>
        <c:grouping val="clustered"/>
        <c:varyColors val="0"/>
        <c:ser>
          <c:idx val="1"/>
          <c:order val="1"/>
          <c:tx>
            <c:strRef>
              <c:f>'Pivot Tables (Year)'!$C$3:$C$4</c:f>
              <c:strCache>
                <c:ptCount val="1"/>
                <c:pt idx="0">
                  <c:v> MTTR (hrs)</c:v>
                </c:pt>
              </c:strCache>
            </c:strRef>
          </c:tx>
          <c:invertIfNegative val="0"/>
          <c:cat>
            <c:strRef>
              <c:f>'Pivot Tables (Year)'!$A$5:$A$19</c:f>
              <c:strCache>
                <c:ptCount val="14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2017</c:v>
                </c:pt>
                <c:pt idx="11">
                  <c:v>2018</c:v>
                </c:pt>
                <c:pt idx="12">
                  <c:v>2019</c:v>
                </c:pt>
                <c:pt idx="13">
                  <c:v>2020</c:v>
                </c:pt>
              </c:strCache>
            </c:strRef>
          </c:cat>
          <c:val>
            <c:numRef>
              <c:f>'Pivot Tables (Year)'!$C$5:$C$19</c:f>
              <c:numCache>
                <c:formatCode>General</c:formatCode>
                <c:ptCount val="14"/>
                <c:pt idx="0">
                  <c:v>0.70659932659932667</c:v>
                </c:pt>
                <c:pt idx="1">
                  <c:v>0.59826241134751779</c:v>
                </c:pt>
                <c:pt idx="2">
                  <c:v>0.76688372093023249</c:v>
                </c:pt>
                <c:pt idx="3">
                  <c:v>0.72160919540229884</c:v>
                </c:pt>
                <c:pt idx="4">
                  <c:v>0.85142857142857142</c:v>
                </c:pt>
                <c:pt idx="5">
                  <c:v>1.0706976744186045</c:v>
                </c:pt>
                <c:pt idx="6">
                  <c:v>0.92645161290322597</c:v>
                </c:pt>
                <c:pt idx="7">
                  <c:v>0.92091743119266067</c:v>
                </c:pt>
                <c:pt idx="8">
                  <c:v>2.1347368421052635</c:v>
                </c:pt>
                <c:pt idx="9">
                  <c:v>1.2597727272727273</c:v>
                </c:pt>
                <c:pt idx="10">
                  <c:v>1.2062962962962962</c:v>
                </c:pt>
                <c:pt idx="11">
                  <c:v>1.4650819672131148</c:v>
                </c:pt>
                <c:pt idx="12">
                  <c:v>1.7989285714285714</c:v>
                </c:pt>
                <c:pt idx="13">
                  <c:v>1.7547826086956522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F91-427D-B99A-4D315CB68F3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0"/>
        <c:axId val="166459648"/>
        <c:axId val="166458112"/>
      </c:barChart>
      <c:catAx>
        <c:axId val="16644659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66448128"/>
        <c:crosses val="autoZero"/>
        <c:auto val="1"/>
        <c:lblAlgn val="ctr"/>
        <c:lblOffset val="100"/>
        <c:noMultiLvlLbl val="0"/>
      </c:catAx>
      <c:valAx>
        <c:axId val="166448128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crossAx val="166446592"/>
        <c:crosses val="autoZero"/>
        <c:crossBetween val="between"/>
      </c:valAx>
      <c:valAx>
        <c:axId val="166458112"/>
        <c:scaling>
          <c:orientation val="minMax"/>
          <c:max val="3"/>
        </c:scaling>
        <c:delete val="0"/>
        <c:axPos val="r"/>
        <c:numFmt formatCode="General" sourceLinked="1"/>
        <c:majorTickMark val="out"/>
        <c:minorTickMark val="none"/>
        <c:tickLblPos val="nextTo"/>
        <c:crossAx val="166459648"/>
        <c:crosses val="max"/>
        <c:crossBetween val="between"/>
      </c:valAx>
      <c:catAx>
        <c:axId val="16645964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66458112"/>
        <c:crosses val="autoZero"/>
        <c:auto val="1"/>
        <c:lblAlgn val="ctr"/>
        <c:lblOffset val="100"/>
        <c:noMultiLvlLbl val="0"/>
      </c:catAx>
    </c:plotArea>
    <c:legend>
      <c:legendPos val="t"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pivotSource>
    <c:name>[GlobalBeamStatistics.xlsm]Pivot Tables (Group)!Group Trips by Run</c:name>
    <c:fmtId val="-1"/>
  </c:pivotSource>
  <c:chart>
    <c:title>
      <c:tx>
        <c:rich>
          <a:bodyPr/>
          <a:lstStyle/>
          <a:p>
            <a:pPr>
              <a:defRPr/>
            </a:pPr>
            <a:r>
              <a:rPr lang="en-GB"/>
              <a:t>BEAM</a:t>
            </a:r>
            <a:r>
              <a:rPr lang="en-GB" baseline="0"/>
              <a:t> TRIPS vs RUN by GROUP  </a:t>
            </a:r>
            <a:endParaRPr lang="en-GB"/>
          </a:p>
        </c:rich>
      </c:tx>
      <c:overlay val="1"/>
    </c:title>
    <c:autoTitleDeleted val="0"/>
    <c:pivotFmts>
      <c:pivotFmt>
        <c:idx val="0"/>
        <c:marker>
          <c:symbol val="none"/>
        </c:marker>
      </c:pivotFmt>
      <c:pivotFmt>
        <c:idx val="1"/>
        <c:marker>
          <c:symbol val="none"/>
        </c:marker>
      </c:pivotFmt>
      <c:pivotFmt>
        <c:idx val="2"/>
        <c:marker>
          <c:symbol val="none"/>
        </c:marker>
      </c:pivotFmt>
      <c:pivotFmt>
        <c:idx val="3"/>
        <c:marker>
          <c:symbol val="none"/>
        </c:marker>
      </c:pivotFmt>
      <c:pivotFmt>
        <c:idx val="4"/>
        <c:marker>
          <c:symbol val="none"/>
        </c:marker>
      </c:pivotFmt>
      <c:pivotFmt>
        <c:idx val="5"/>
        <c:marker>
          <c:symbol val="none"/>
        </c:marker>
      </c:pivotFmt>
      <c:pivotFmt>
        <c:idx val="6"/>
        <c:marker>
          <c:symbol val="none"/>
        </c:marker>
      </c:pivotFmt>
      <c:pivotFmt>
        <c:idx val="7"/>
        <c:marker>
          <c:symbol val="none"/>
        </c:marker>
      </c:pivotFmt>
      <c:pivotFmt>
        <c:idx val="8"/>
        <c:marker>
          <c:symbol val="none"/>
        </c:marker>
      </c:pivotFmt>
      <c:pivotFmt>
        <c:idx val="9"/>
        <c:marker>
          <c:symbol val="none"/>
        </c:marker>
      </c:pivotFmt>
      <c:pivotFmt>
        <c:idx val="10"/>
        <c:marker>
          <c:symbol val="none"/>
        </c:marker>
      </c:pivotFmt>
      <c:pivotFmt>
        <c:idx val="11"/>
        <c:marker>
          <c:symbol val="none"/>
        </c:marker>
      </c:pivotFmt>
      <c:pivotFmt>
        <c:idx val="12"/>
        <c:marker>
          <c:symbol val="none"/>
        </c:marker>
      </c:pivotFmt>
      <c:pivotFmt>
        <c:idx val="13"/>
        <c:marker>
          <c:symbol val="none"/>
        </c:marker>
      </c:pivotFmt>
      <c:pivotFmt>
        <c:idx val="14"/>
        <c:marker>
          <c:symbol val="none"/>
        </c:marker>
      </c:pivotFmt>
      <c:pivotFmt>
        <c:idx val="15"/>
        <c:marker>
          <c:symbol val="none"/>
        </c:marker>
      </c:pivotFmt>
      <c:pivotFmt>
        <c:idx val="16"/>
        <c:marker>
          <c:symbol val="none"/>
        </c:marker>
      </c:pivotFmt>
      <c:pivotFmt>
        <c:idx val="17"/>
        <c:marker>
          <c:symbol val="none"/>
        </c:marker>
      </c:pivotFmt>
      <c:pivotFmt>
        <c:idx val="18"/>
        <c:spPr>
          <a:ln w="12700" cap="rnd">
            <a:solidFill>
              <a:prstClr val="white">
                <a:lumMod val="65000"/>
              </a:prstClr>
            </a:solidFill>
          </a:ln>
        </c:spPr>
        <c:marker>
          <c:symbol val="none"/>
        </c:marker>
      </c:pivotFmt>
      <c:pivotFmt>
        <c:idx val="19"/>
        <c:marker>
          <c:symbol val="none"/>
        </c:marker>
      </c:pivotFmt>
      <c:pivotFmt>
        <c:idx val="20"/>
        <c:spPr>
          <a:solidFill>
            <a:srgbClr val="FFFF00"/>
          </a:solidFill>
          <a:ln w="12700" cap="rnd">
            <a:solidFill>
              <a:schemeClr val="bg1">
                <a:lumMod val="65000"/>
              </a:schemeClr>
            </a:solidFill>
            <a:bevel/>
          </a:ln>
        </c:spPr>
        <c:marker>
          <c:symbol val="none"/>
        </c:marker>
      </c:pivotFmt>
      <c:pivotFmt>
        <c:idx val="21"/>
        <c:spPr>
          <a:ln w="12700" cap="rnd">
            <a:solidFill>
              <a:prstClr val="white">
                <a:lumMod val="65000"/>
              </a:prstClr>
            </a:solidFill>
          </a:ln>
        </c:spPr>
        <c:marker>
          <c:symbol val="none"/>
        </c:marker>
      </c:pivotFmt>
      <c:pivotFmt>
        <c:idx val="22"/>
        <c:spPr>
          <a:ln w="12700" cap="rnd">
            <a:solidFill>
              <a:prstClr val="white">
                <a:lumMod val="65000"/>
              </a:prstClr>
            </a:solidFill>
          </a:ln>
        </c:spPr>
        <c:marker>
          <c:symbol val="none"/>
        </c:marker>
      </c:pivotFmt>
      <c:pivotFmt>
        <c:idx val="23"/>
        <c:spPr>
          <a:ln w="12700" cap="rnd">
            <a:solidFill>
              <a:prstClr val="white">
                <a:lumMod val="65000"/>
              </a:prstClr>
            </a:solidFill>
          </a:ln>
        </c:spPr>
        <c:marker>
          <c:symbol val="none"/>
        </c:marker>
      </c:pivotFmt>
      <c:pivotFmt>
        <c:idx val="24"/>
        <c:marker>
          <c:symbol val="none"/>
        </c:marker>
      </c:pivotFmt>
      <c:pivotFmt>
        <c:idx val="25"/>
        <c:spPr>
          <a:ln w="12700" cap="rnd">
            <a:solidFill>
              <a:prstClr val="white">
                <a:lumMod val="65000"/>
              </a:prstClr>
            </a:solidFill>
          </a:ln>
        </c:spPr>
        <c:marker>
          <c:symbol val="none"/>
        </c:marker>
      </c:pivotFmt>
      <c:pivotFmt>
        <c:idx val="26"/>
        <c:marker>
          <c:symbol val="none"/>
        </c:marker>
      </c:pivotFmt>
      <c:pivotFmt>
        <c:idx val="27"/>
        <c:spPr>
          <a:ln w="12700" cap="rnd">
            <a:solidFill>
              <a:prstClr val="white">
                <a:lumMod val="65000"/>
              </a:prstClr>
            </a:solidFill>
          </a:ln>
        </c:spPr>
        <c:marker>
          <c:symbol val="none"/>
        </c:marker>
      </c:pivotFmt>
      <c:pivotFmt>
        <c:idx val="28"/>
        <c:spPr>
          <a:ln w="12700" cap="rnd">
            <a:solidFill>
              <a:prstClr val="white">
                <a:lumMod val="65000"/>
              </a:prstClr>
            </a:solidFill>
          </a:ln>
        </c:spPr>
        <c:marker>
          <c:symbol val="none"/>
        </c:marker>
      </c:pivotFmt>
      <c:pivotFmt>
        <c:idx val="29"/>
        <c:spPr>
          <a:solidFill>
            <a:srgbClr val="FF0000">
              <a:alpha val="50000"/>
            </a:srgbClr>
          </a:solidFill>
          <a:ln w="12700" cap="rnd">
            <a:solidFill>
              <a:prstClr val="white">
                <a:lumMod val="65000"/>
              </a:prstClr>
            </a:solidFill>
          </a:ln>
          <a:effectLst>
            <a:glow>
              <a:schemeClr val="accent2">
                <a:satMod val="175000"/>
                <a:alpha val="40000"/>
              </a:schemeClr>
            </a:glow>
            <a:softEdge rad="12700"/>
          </a:effectLst>
        </c:spPr>
        <c:marker>
          <c:symbol val="none"/>
        </c:marker>
      </c:pivotFmt>
      <c:pivotFmt>
        <c:idx val="30"/>
        <c:marker>
          <c:symbol val="none"/>
        </c:marker>
      </c:pivotFmt>
      <c:pivotFmt>
        <c:idx val="31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32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33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34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35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36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37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38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39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40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41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42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43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44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45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46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47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48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49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50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51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52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53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54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55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56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57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58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59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60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</c:pivotFmts>
    <c:plotArea>
      <c:layout>
        <c:manualLayout>
          <c:layoutTarget val="inner"/>
          <c:xMode val="edge"/>
          <c:yMode val="edge"/>
          <c:x val="3.2849613798275216E-2"/>
          <c:y val="0.10559522230964383"/>
          <c:w val="0.78318729971945733"/>
          <c:h val="0.6994906317446841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'Pivot Tables (Group)'!$B$49:$B$50</c:f>
              <c:strCache>
                <c:ptCount val="1"/>
                <c:pt idx="0">
                  <c:v>Storage Ring RF    </c:v>
                </c:pt>
              </c:strCache>
            </c:strRef>
          </c:tx>
          <c:invertIfNegative val="0"/>
          <c:cat>
            <c:strRef>
              <c:f>'Pivot Tables (Group)'!$A$51:$A$62</c:f>
              <c:strCache>
                <c:ptCount val="11"/>
                <c:pt idx="0">
                  <c:v>Run 4-18</c:v>
                </c:pt>
                <c:pt idx="1">
                  <c:v>Run 5-18</c:v>
                </c:pt>
                <c:pt idx="2">
                  <c:v>Run 1-19</c:v>
                </c:pt>
                <c:pt idx="3">
                  <c:v>Run 2-19</c:v>
                </c:pt>
                <c:pt idx="4">
                  <c:v>Run 3-19</c:v>
                </c:pt>
                <c:pt idx="5">
                  <c:v>Run 4-19</c:v>
                </c:pt>
                <c:pt idx="6">
                  <c:v>Run 5-19</c:v>
                </c:pt>
                <c:pt idx="7">
                  <c:v>Run 1-20</c:v>
                </c:pt>
                <c:pt idx="8">
                  <c:v>Run 2-20</c:v>
                </c:pt>
                <c:pt idx="9">
                  <c:v>Run 3-20</c:v>
                </c:pt>
                <c:pt idx="10">
                  <c:v>Run 4-20</c:v>
                </c:pt>
              </c:strCache>
            </c:strRef>
          </c:cat>
          <c:val>
            <c:numRef>
              <c:f>'Pivot Tables (Group)'!$B$51:$B$62</c:f>
              <c:numCache>
                <c:formatCode>General</c:formatCode>
                <c:ptCount val="11"/>
                <c:pt idx="0">
                  <c:v>4</c:v>
                </c:pt>
                <c:pt idx="1">
                  <c:v>1</c:v>
                </c:pt>
                <c:pt idx="2">
                  <c:v>10</c:v>
                </c:pt>
                <c:pt idx="3">
                  <c:v>12</c:v>
                </c:pt>
                <c:pt idx="4">
                  <c:v>5</c:v>
                </c:pt>
                <c:pt idx="5">
                  <c:v>9</c:v>
                </c:pt>
                <c:pt idx="6">
                  <c:v>1</c:v>
                </c:pt>
                <c:pt idx="7">
                  <c:v>2</c:v>
                </c:pt>
                <c:pt idx="8">
                  <c:v>4</c:v>
                </c:pt>
                <c:pt idx="9">
                  <c:v>5</c:v>
                </c:pt>
                <c:pt idx="1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05F-4AA1-906B-40CECAE9EAE7}"/>
            </c:ext>
          </c:extLst>
        </c:ser>
        <c:ser>
          <c:idx val="1"/>
          <c:order val="1"/>
          <c:tx>
            <c:strRef>
              <c:f>'Pivot Tables (Group)'!$C$49:$C$50</c:f>
              <c:strCache>
                <c:ptCount val="1"/>
                <c:pt idx="0">
                  <c:v> IFM</c:v>
                </c:pt>
              </c:strCache>
            </c:strRef>
          </c:tx>
          <c:invertIfNegative val="0"/>
          <c:cat>
            <c:strRef>
              <c:f>'Pivot Tables (Group)'!$A$51:$A$62</c:f>
              <c:strCache>
                <c:ptCount val="11"/>
                <c:pt idx="0">
                  <c:v>Run 4-18</c:v>
                </c:pt>
                <c:pt idx="1">
                  <c:v>Run 5-18</c:v>
                </c:pt>
                <c:pt idx="2">
                  <c:v>Run 1-19</c:v>
                </c:pt>
                <c:pt idx="3">
                  <c:v>Run 2-19</c:v>
                </c:pt>
                <c:pt idx="4">
                  <c:v>Run 3-19</c:v>
                </c:pt>
                <c:pt idx="5">
                  <c:v>Run 4-19</c:v>
                </c:pt>
                <c:pt idx="6">
                  <c:v>Run 5-19</c:v>
                </c:pt>
                <c:pt idx="7">
                  <c:v>Run 1-20</c:v>
                </c:pt>
                <c:pt idx="8">
                  <c:v>Run 2-20</c:v>
                </c:pt>
                <c:pt idx="9">
                  <c:v>Run 3-20</c:v>
                </c:pt>
                <c:pt idx="10">
                  <c:v>Run 4-20</c:v>
                </c:pt>
              </c:strCache>
            </c:strRef>
          </c:cat>
          <c:val>
            <c:numRef>
              <c:f>'Pivot Tables (Group)'!$C$51:$C$62</c:f>
              <c:numCache>
                <c:formatCode>General</c:formatCode>
                <c:ptCount val="11"/>
                <c:pt idx="0">
                  <c:v>1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3</c:v>
                </c:pt>
                <c:pt idx="5">
                  <c:v>0</c:v>
                </c:pt>
                <c:pt idx="6">
                  <c:v>1</c:v>
                </c:pt>
                <c:pt idx="7">
                  <c:v>0</c:v>
                </c:pt>
                <c:pt idx="8">
                  <c:v>0</c:v>
                </c:pt>
                <c:pt idx="9">
                  <c:v>1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05F-4AA1-906B-40CECAE9EAE7}"/>
            </c:ext>
          </c:extLst>
        </c:ser>
        <c:ser>
          <c:idx val="2"/>
          <c:order val="2"/>
          <c:tx>
            <c:strRef>
              <c:f>'Pivot Tables (Group)'!$D$49:$D$50</c:f>
              <c:strCache>
                <c:ptCount val="1"/>
                <c:pt idx="0">
                  <c:v>PC's &amp; Magnets</c:v>
                </c:pt>
              </c:strCache>
            </c:strRef>
          </c:tx>
          <c:invertIfNegative val="0"/>
          <c:cat>
            <c:strRef>
              <c:f>'Pivot Tables (Group)'!$A$51:$A$62</c:f>
              <c:strCache>
                <c:ptCount val="11"/>
                <c:pt idx="0">
                  <c:v>Run 4-18</c:v>
                </c:pt>
                <c:pt idx="1">
                  <c:v>Run 5-18</c:v>
                </c:pt>
                <c:pt idx="2">
                  <c:v>Run 1-19</c:v>
                </c:pt>
                <c:pt idx="3">
                  <c:v>Run 2-19</c:v>
                </c:pt>
                <c:pt idx="4">
                  <c:v>Run 3-19</c:v>
                </c:pt>
                <c:pt idx="5">
                  <c:v>Run 4-19</c:v>
                </c:pt>
                <c:pt idx="6">
                  <c:v>Run 5-19</c:v>
                </c:pt>
                <c:pt idx="7">
                  <c:v>Run 1-20</c:v>
                </c:pt>
                <c:pt idx="8">
                  <c:v>Run 2-20</c:v>
                </c:pt>
                <c:pt idx="9">
                  <c:v>Run 3-20</c:v>
                </c:pt>
                <c:pt idx="10">
                  <c:v>Run 4-20</c:v>
                </c:pt>
              </c:strCache>
            </c:strRef>
          </c:cat>
          <c:val>
            <c:numRef>
              <c:f>'Pivot Tables (Group)'!$D$51:$D$62</c:f>
              <c:numCache>
                <c:formatCode>General</c:formatCode>
                <c:ptCount val="11"/>
                <c:pt idx="0">
                  <c:v>1</c:v>
                </c:pt>
                <c:pt idx="1">
                  <c:v>0</c:v>
                </c:pt>
                <c:pt idx="2">
                  <c:v>1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05F-4AA1-906B-40CECAE9EAE7}"/>
            </c:ext>
          </c:extLst>
        </c:ser>
        <c:ser>
          <c:idx val="3"/>
          <c:order val="3"/>
          <c:tx>
            <c:strRef>
              <c:f>'Pivot Tables (Group)'!$E$49:$E$50</c:f>
              <c:strCache>
                <c:ptCount val="1"/>
                <c:pt idx="0">
                  <c:v> Controls</c:v>
                </c:pt>
              </c:strCache>
            </c:strRef>
          </c:tx>
          <c:invertIfNegative val="0"/>
          <c:cat>
            <c:strRef>
              <c:f>'Pivot Tables (Group)'!$A$51:$A$62</c:f>
              <c:strCache>
                <c:ptCount val="11"/>
                <c:pt idx="0">
                  <c:v>Run 4-18</c:v>
                </c:pt>
                <c:pt idx="1">
                  <c:v>Run 5-18</c:v>
                </c:pt>
                <c:pt idx="2">
                  <c:v>Run 1-19</c:v>
                </c:pt>
                <c:pt idx="3">
                  <c:v>Run 2-19</c:v>
                </c:pt>
                <c:pt idx="4">
                  <c:v>Run 3-19</c:v>
                </c:pt>
                <c:pt idx="5">
                  <c:v>Run 4-19</c:v>
                </c:pt>
                <c:pt idx="6">
                  <c:v>Run 5-19</c:v>
                </c:pt>
                <c:pt idx="7">
                  <c:v>Run 1-20</c:v>
                </c:pt>
                <c:pt idx="8">
                  <c:v>Run 2-20</c:v>
                </c:pt>
                <c:pt idx="9">
                  <c:v>Run 3-20</c:v>
                </c:pt>
                <c:pt idx="10">
                  <c:v>Run 4-20</c:v>
                </c:pt>
              </c:strCache>
            </c:strRef>
          </c:cat>
          <c:val>
            <c:numRef>
              <c:f>'Pivot Tables (Group)'!$E$51:$E$62</c:f>
              <c:numCache>
                <c:formatCode>General</c:formatCode>
                <c:ptCount val="11"/>
                <c:pt idx="0">
                  <c:v>1</c:v>
                </c:pt>
                <c:pt idx="1">
                  <c:v>0</c:v>
                </c:pt>
                <c:pt idx="2">
                  <c:v>1</c:v>
                </c:pt>
                <c:pt idx="3">
                  <c:v>0</c:v>
                </c:pt>
                <c:pt idx="4">
                  <c:v>4</c:v>
                </c:pt>
                <c:pt idx="5">
                  <c:v>0</c:v>
                </c:pt>
                <c:pt idx="6">
                  <c:v>0</c:v>
                </c:pt>
                <c:pt idx="7">
                  <c:v>1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05F-4AA1-906B-40CECAE9EAE7}"/>
            </c:ext>
          </c:extLst>
        </c:ser>
        <c:ser>
          <c:idx val="4"/>
          <c:order val="4"/>
          <c:tx>
            <c:strRef>
              <c:f>'Pivot Tables (Group)'!$F$49:$F$50</c:f>
              <c:strCache>
                <c:ptCount val="1"/>
                <c:pt idx="0">
                  <c:v> Diagnostics</c:v>
                </c:pt>
              </c:strCache>
            </c:strRef>
          </c:tx>
          <c:invertIfNegative val="0"/>
          <c:cat>
            <c:strRef>
              <c:f>'Pivot Tables (Group)'!$A$51:$A$62</c:f>
              <c:strCache>
                <c:ptCount val="11"/>
                <c:pt idx="0">
                  <c:v>Run 4-18</c:v>
                </c:pt>
                <c:pt idx="1">
                  <c:v>Run 5-18</c:v>
                </c:pt>
                <c:pt idx="2">
                  <c:v>Run 1-19</c:v>
                </c:pt>
                <c:pt idx="3">
                  <c:v>Run 2-19</c:v>
                </c:pt>
                <c:pt idx="4">
                  <c:v>Run 3-19</c:v>
                </c:pt>
                <c:pt idx="5">
                  <c:v>Run 4-19</c:v>
                </c:pt>
                <c:pt idx="6">
                  <c:v>Run 5-19</c:v>
                </c:pt>
                <c:pt idx="7">
                  <c:v>Run 1-20</c:v>
                </c:pt>
                <c:pt idx="8">
                  <c:v>Run 2-20</c:v>
                </c:pt>
                <c:pt idx="9">
                  <c:v>Run 3-20</c:v>
                </c:pt>
                <c:pt idx="10">
                  <c:v>Run 4-20</c:v>
                </c:pt>
              </c:strCache>
            </c:strRef>
          </c:cat>
          <c:val>
            <c:numRef>
              <c:f>'Pivot Tables (Group)'!$F$51:$F$62</c:f>
              <c:numCache>
                <c:formatCode>General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2</c:v>
                </c:pt>
                <c:pt idx="4">
                  <c:v>0</c:v>
                </c:pt>
                <c:pt idx="5">
                  <c:v>0</c:v>
                </c:pt>
                <c:pt idx="6">
                  <c:v>1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05F-4AA1-906B-40CECAE9EAE7}"/>
            </c:ext>
          </c:extLst>
        </c:ser>
        <c:ser>
          <c:idx val="5"/>
          <c:order val="5"/>
          <c:tx>
            <c:strRef>
              <c:f>'Pivot Tables (Group)'!$G$49:$G$50</c:f>
              <c:strCache>
                <c:ptCount val="1"/>
                <c:pt idx="0">
                  <c:v> Operations</c:v>
                </c:pt>
              </c:strCache>
            </c:strRef>
          </c:tx>
          <c:invertIfNegative val="0"/>
          <c:cat>
            <c:strRef>
              <c:f>'Pivot Tables (Group)'!$A$51:$A$62</c:f>
              <c:strCache>
                <c:ptCount val="11"/>
                <c:pt idx="0">
                  <c:v>Run 4-18</c:v>
                </c:pt>
                <c:pt idx="1">
                  <c:v>Run 5-18</c:v>
                </c:pt>
                <c:pt idx="2">
                  <c:v>Run 1-19</c:v>
                </c:pt>
                <c:pt idx="3">
                  <c:v>Run 2-19</c:v>
                </c:pt>
                <c:pt idx="4">
                  <c:v>Run 3-19</c:v>
                </c:pt>
                <c:pt idx="5">
                  <c:v>Run 4-19</c:v>
                </c:pt>
                <c:pt idx="6">
                  <c:v>Run 5-19</c:v>
                </c:pt>
                <c:pt idx="7">
                  <c:v>Run 1-20</c:v>
                </c:pt>
                <c:pt idx="8">
                  <c:v>Run 2-20</c:v>
                </c:pt>
                <c:pt idx="9">
                  <c:v>Run 3-20</c:v>
                </c:pt>
                <c:pt idx="10">
                  <c:v>Run 4-20</c:v>
                </c:pt>
              </c:strCache>
            </c:strRef>
          </c:cat>
          <c:val>
            <c:numRef>
              <c:f>'Pivot Tables (Group)'!$G$51:$G$62</c:f>
              <c:numCache>
                <c:formatCode>General</c:formatCode>
                <c:ptCount val="11"/>
                <c:pt idx="0">
                  <c:v>2</c:v>
                </c:pt>
                <c:pt idx="1">
                  <c:v>1</c:v>
                </c:pt>
                <c:pt idx="2">
                  <c:v>0</c:v>
                </c:pt>
                <c:pt idx="3">
                  <c:v>1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005F-4AA1-906B-40CECAE9EAE7}"/>
            </c:ext>
          </c:extLst>
        </c:ser>
        <c:ser>
          <c:idx val="6"/>
          <c:order val="6"/>
          <c:tx>
            <c:strRef>
              <c:f>'Pivot Tables (Group)'!$H$49:$H$50</c:f>
              <c:strCache>
                <c:ptCount val="1"/>
                <c:pt idx="0">
                  <c:v> Vacuum</c:v>
                </c:pt>
              </c:strCache>
            </c:strRef>
          </c:tx>
          <c:invertIfNegative val="0"/>
          <c:cat>
            <c:strRef>
              <c:f>'Pivot Tables (Group)'!$A$51:$A$62</c:f>
              <c:strCache>
                <c:ptCount val="11"/>
                <c:pt idx="0">
                  <c:v>Run 4-18</c:v>
                </c:pt>
                <c:pt idx="1">
                  <c:v>Run 5-18</c:v>
                </c:pt>
                <c:pt idx="2">
                  <c:v>Run 1-19</c:v>
                </c:pt>
                <c:pt idx="3">
                  <c:v>Run 2-19</c:v>
                </c:pt>
                <c:pt idx="4">
                  <c:v>Run 3-19</c:v>
                </c:pt>
                <c:pt idx="5">
                  <c:v>Run 4-19</c:v>
                </c:pt>
                <c:pt idx="6">
                  <c:v>Run 5-19</c:v>
                </c:pt>
                <c:pt idx="7">
                  <c:v>Run 1-20</c:v>
                </c:pt>
                <c:pt idx="8">
                  <c:v>Run 2-20</c:v>
                </c:pt>
                <c:pt idx="9">
                  <c:v>Run 3-20</c:v>
                </c:pt>
                <c:pt idx="10">
                  <c:v>Run 4-20</c:v>
                </c:pt>
              </c:strCache>
            </c:strRef>
          </c:cat>
          <c:val>
            <c:numRef>
              <c:f>'Pivot Tables (Group)'!$H$51:$H$62</c:f>
              <c:numCache>
                <c:formatCode>General</c:formatCode>
                <c:ptCount val="11"/>
                <c:pt idx="0">
                  <c:v>0</c:v>
                </c:pt>
                <c:pt idx="1">
                  <c:v>1</c:v>
                </c:pt>
                <c:pt idx="2">
                  <c:v>0</c:v>
                </c:pt>
                <c:pt idx="3">
                  <c:v>1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005F-4AA1-906B-40CECAE9EAE7}"/>
            </c:ext>
          </c:extLst>
        </c:ser>
        <c:ser>
          <c:idx val="7"/>
          <c:order val="7"/>
          <c:tx>
            <c:strRef>
              <c:f>'Pivot Tables (Group)'!$I$49:$I$50</c:f>
              <c:strCache>
                <c:ptCount val="1"/>
                <c:pt idx="0">
                  <c:v> Beamlines</c:v>
                </c:pt>
              </c:strCache>
            </c:strRef>
          </c:tx>
          <c:invertIfNegative val="0"/>
          <c:cat>
            <c:strRef>
              <c:f>'Pivot Tables (Group)'!$A$51:$A$62</c:f>
              <c:strCache>
                <c:ptCount val="11"/>
                <c:pt idx="0">
                  <c:v>Run 4-18</c:v>
                </c:pt>
                <c:pt idx="1">
                  <c:v>Run 5-18</c:v>
                </c:pt>
                <c:pt idx="2">
                  <c:v>Run 1-19</c:v>
                </c:pt>
                <c:pt idx="3">
                  <c:v>Run 2-19</c:v>
                </c:pt>
                <c:pt idx="4">
                  <c:v>Run 3-19</c:v>
                </c:pt>
                <c:pt idx="5">
                  <c:v>Run 4-19</c:v>
                </c:pt>
                <c:pt idx="6">
                  <c:v>Run 5-19</c:v>
                </c:pt>
                <c:pt idx="7">
                  <c:v>Run 1-20</c:v>
                </c:pt>
                <c:pt idx="8">
                  <c:v>Run 2-20</c:v>
                </c:pt>
                <c:pt idx="9">
                  <c:v>Run 3-20</c:v>
                </c:pt>
                <c:pt idx="10">
                  <c:v>Run 4-20</c:v>
                </c:pt>
              </c:strCache>
            </c:strRef>
          </c:cat>
          <c:val>
            <c:numRef>
              <c:f>'Pivot Tables (Group)'!$I$51:$I$62</c:f>
              <c:numCache>
                <c:formatCode>General</c:formatCode>
                <c:ptCount val="11"/>
                <c:pt idx="0">
                  <c:v>0</c:v>
                </c:pt>
                <c:pt idx="1">
                  <c:v>1</c:v>
                </c:pt>
                <c:pt idx="2">
                  <c:v>1</c:v>
                </c:pt>
                <c:pt idx="3">
                  <c:v>2</c:v>
                </c:pt>
                <c:pt idx="4">
                  <c:v>1</c:v>
                </c:pt>
                <c:pt idx="5">
                  <c:v>0</c:v>
                </c:pt>
                <c:pt idx="6">
                  <c:v>0</c:v>
                </c:pt>
                <c:pt idx="7">
                  <c:v>1</c:v>
                </c:pt>
                <c:pt idx="8">
                  <c:v>0</c:v>
                </c:pt>
                <c:pt idx="9">
                  <c:v>1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005F-4AA1-906B-40CECAE9EAE7}"/>
            </c:ext>
          </c:extLst>
        </c:ser>
        <c:ser>
          <c:idx val="8"/>
          <c:order val="8"/>
          <c:tx>
            <c:strRef>
              <c:f>'Pivot Tables (Group)'!$J$49:$J$50</c:f>
              <c:strCache>
                <c:ptCount val="1"/>
                <c:pt idx="0">
                  <c:v> Engineering</c:v>
                </c:pt>
              </c:strCache>
            </c:strRef>
          </c:tx>
          <c:invertIfNegative val="0"/>
          <c:cat>
            <c:strRef>
              <c:f>'Pivot Tables (Group)'!$A$51:$A$62</c:f>
              <c:strCache>
                <c:ptCount val="11"/>
                <c:pt idx="0">
                  <c:v>Run 4-18</c:v>
                </c:pt>
                <c:pt idx="1">
                  <c:v>Run 5-18</c:v>
                </c:pt>
                <c:pt idx="2">
                  <c:v>Run 1-19</c:v>
                </c:pt>
                <c:pt idx="3">
                  <c:v>Run 2-19</c:v>
                </c:pt>
                <c:pt idx="4">
                  <c:v>Run 3-19</c:v>
                </c:pt>
                <c:pt idx="5">
                  <c:v>Run 4-19</c:v>
                </c:pt>
                <c:pt idx="6">
                  <c:v>Run 5-19</c:v>
                </c:pt>
                <c:pt idx="7">
                  <c:v>Run 1-20</c:v>
                </c:pt>
                <c:pt idx="8">
                  <c:v>Run 2-20</c:v>
                </c:pt>
                <c:pt idx="9">
                  <c:v>Run 3-20</c:v>
                </c:pt>
                <c:pt idx="10">
                  <c:v>Run 4-20</c:v>
                </c:pt>
              </c:strCache>
            </c:strRef>
          </c:cat>
          <c:val>
            <c:numRef>
              <c:f>'Pivot Tables (Group)'!$J$51:$J$62</c:f>
              <c:numCache>
                <c:formatCode>General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005F-4AA1-906B-40CECAE9EAE7}"/>
            </c:ext>
          </c:extLst>
        </c:ser>
        <c:ser>
          <c:idx val="9"/>
          <c:order val="9"/>
          <c:tx>
            <c:strRef>
              <c:f>'Pivot Tables (Group)'!$K$49:$K$50</c:f>
              <c:strCache>
                <c:ptCount val="1"/>
                <c:pt idx="0">
                  <c:v> Insertion Devices</c:v>
                </c:pt>
              </c:strCache>
            </c:strRef>
          </c:tx>
          <c:invertIfNegative val="0"/>
          <c:cat>
            <c:strRef>
              <c:f>'Pivot Tables (Group)'!$A$51:$A$62</c:f>
              <c:strCache>
                <c:ptCount val="11"/>
                <c:pt idx="0">
                  <c:v>Run 4-18</c:v>
                </c:pt>
                <c:pt idx="1">
                  <c:v>Run 5-18</c:v>
                </c:pt>
                <c:pt idx="2">
                  <c:v>Run 1-19</c:v>
                </c:pt>
                <c:pt idx="3">
                  <c:v>Run 2-19</c:v>
                </c:pt>
                <c:pt idx="4">
                  <c:v>Run 3-19</c:v>
                </c:pt>
                <c:pt idx="5">
                  <c:v>Run 4-19</c:v>
                </c:pt>
                <c:pt idx="6">
                  <c:v>Run 5-19</c:v>
                </c:pt>
                <c:pt idx="7">
                  <c:v>Run 1-20</c:v>
                </c:pt>
                <c:pt idx="8">
                  <c:v>Run 2-20</c:v>
                </c:pt>
                <c:pt idx="9">
                  <c:v>Run 3-20</c:v>
                </c:pt>
                <c:pt idx="10">
                  <c:v>Run 4-20</c:v>
                </c:pt>
              </c:strCache>
            </c:strRef>
          </c:cat>
          <c:val>
            <c:numRef>
              <c:f>'Pivot Tables (Group)'!$K$51:$K$62</c:f>
              <c:numCache>
                <c:formatCode>General</c:formatCode>
                <c:ptCount val="11"/>
                <c:pt idx="0">
                  <c:v>0</c:v>
                </c:pt>
                <c:pt idx="1">
                  <c:v>2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1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005F-4AA1-906B-40CECAE9EAE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"/>
        <c:overlap val="-14"/>
        <c:axId val="166165504"/>
        <c:axId val="166179584"/>
      </c:barChart>
      <c:catAx>
        <c:axId val="16616550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66179584"/>
        <c:crosses val="autoZero"/>
        <c:auto val="1"/>
        <c:lblAlgn val="ctr"/>
        <c:lblOffset val="100"/>
        <c:noMultiLvlLbl val="0"/>
      </c:catAx>
      <c:valAx>
        <c:axId val="166179584"/>
        <c:scaling>
          <c:orientation val="minMax"/>
          <c:max val="12"/>
          <c:min val="0"/>
        </c:scaling>
        <c:delete val="0"/>
        <c:axPos val="l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crossAx val="166165504"/>
        <c:crosses val="autoZero"/>
        <c:crossBetween val="between"/>
      </c:valAx>
      <c:spPr>
        <a:ln>
          <a:solidFill>
            <a:prstClr val="white">
              <a:lumMod val="65000"/>
            </a:prstClr>
          </a:solidFill>
        </a:ln>
      </c:spPr>
    </c:plotArea>
    <c:legend>
      <c:legendPos val="tr"/>
      <c:layout>
        <c:manualLayout>
          <c:xMode val="edge"/>
          <c:yMode val="edge"/>
          <c:x val="0.85608275144304202"/>
          <c:y val="4.8672326044232231E-2"/>
          <c:w val="0.11710948543759646"/>
          <c:h val="0.91281874203306113"/>
        </c:manualLayout>
      </c:layout>
      <c:overlay val="0"/>
      <c:spPr>
        <a:solidFill>
          <a:sysClr val="window" lastClr="FFFFFF"/>
        </a:solidFill>
      </c:spPr>
    </c:legend>
    <c:plotVisOnly val="1"/>
    <c:dispBlanksAs val="gap"/>
    <c:showDLblsOverMax val="0"/>
  </c:chart>
  <c:externalData r:id="rId2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40BFFF-B756-4D43-8444-49E02FF72B47}" type="datetimeFigureOut">
              <a:rPr lang="en-GB" smtClean="0"/>
              <a:pPr/>
              <a:t>17/12/2020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21A67B-6AF7-43D9-BF37-BA49438288E1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7760594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DEA35E-4229-4B54-8044-491F298F1703}" type="datetimeFigureOut">
              <a:rPr lang="en-GB" smtClean="0"/>
              <a:pPr/>
              <a:t>17/12/2020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295BBA-A02C-4BD3-B2AF-0C84CD08A61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6250239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78671C-216D-451E-8A9F-F99252FB0A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4EB4AAD-CD8D-4F01-92F4-AF215011EE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F13D6B-BA5A-4C00-9B4C-840C964385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BE8B0-54CB-4F6F-AB66-D7D5ACC3ABBF}" type="datetimeFigureOut">
              <a:rPr lang="en-GB" smtClean="0"/>
              <a:t>17/12/2020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C44861-E810-4292-AF56-EBA11A9599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5A5C82-9BAA-4092-BC8A-EF7FC2CE5B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046DB-9C7F-4B22-969C-741759C3FCA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30888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CF24AD-2F82-4DB2-A0F1-5958A1CC38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FD7E9DA-C431-40E8-BED8-212C52B1AA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0D79C9-DFB1-4C76-B01A-4105667F6C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BE8B0-54CB-4F6F-AB66-D7D5ACC3ABBF}" type="datetimeFigureOut">
              <a:rPr lang="en-GB" smtClean="0"/>
              <a:t>17/12/2020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85608A-3081-402C-9FD8-E09DF8EED0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4C24C1-E1F6-48FD-93E5-0A453928BF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046DB-9C7F-4B22-969C-741759C3FCA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36592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2757506-2D7A-4492-979C-E634B3584A8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088558B-CCA3-4874-82F5-609D8E5A19F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FB34D1-B986-4CEC-880F-09A3361358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BE8B0-54CB-4F6F-AB66-D7D5ACC3ABBF}" type="datetimeFigureOut">
              <a:rPr lang="en-GB" smtClean="0"/>
              <a:t>17/12/2020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423D12-3E17-4FD0-827B-3AC636EF94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A22134-C709-468E-852D-F80658A4BF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046DB-9C7F-4B22-969C-741759C3FCA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07709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735149" y="4293096"/>
            <a:ext cx="6721705" cy="504304"/>
          </a:xfrm>
        </p:spPr>
        <p:txBody>
          <a:bodyPr/>
          <a:lstStyle>
            <a:lvl1pPr marL="0" indent="0" algn="ctr">
              <a:buFontTx/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GB"/>
              <a:t>R.P. Walker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239351" y="6525344"/>
            <a:ext cx="9409045" cy="38235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GB"/>
              <a:t>R.P. Walker, Diamond-II MAC#1, Feb. 6</a:t>
            </a:r>
            <a:r>
              <a:rPr lang="en-GB" baseline="30000"/>
              <a:t>th</a:t>
            </a:r>
            <a:r>
              <a:rPr lang="en-GB"/>
              <a:t>-7</a:t>
            </a:r>
            <a:r>
              <a:rPr lang="en-GB" baseline="30000"/>
              <a:t>th</a:t>
            </a:r>
            <a:r>
              <a:rPr lang="en-GB"/>
              <a:t>  2020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239351" y="836712"/>
            <a:ext cx="11713301" cy="568863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5"/>
          <p:cNvSpPr/>
          <p:nvPr userDrawn="1"/>
        </p:nvSpPr>
        <p:spPr bwMode="auto">
          <a:xfrm>
            <a:off x="2275" y="0"/>
            <a:ext cx="12192000" cy="512676"/>
          </a:xfrm>
          <a:prstGeom prst="rect">
            <a:avLst/>
          </a:prstGeom>
          <a:solidFill>
            <a:srgbClr val="26267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pitchFamily="18" charset="0"/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239351" y="-99391"/>
            <a:ext cx="11713301" cy="72008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r>
              <a:rPr lang="en-US"/>
              <a:t>Click to edit title</a:t>
            </a:r>
            <a:endParaRPr lang="en-GB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593410" y="6550191"/>
            <a:ext cx="839295" cy="38235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58EEFB2D-35A7-4BFF-A166-F5B8E811460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239349" y="836712"/>
            <a:ext cx="5755051" cy="568863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enter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197601" y="836712"/>
            <a:ext cx="5755051" cy="568863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enter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593410" y="6550191"/>
            <a:ext cx="839295" cy="38235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58EEFB2D-35A7-4BFF-A166-F5B8E811460E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Rectangle 7"/>
          <p:cNvSpPr/>
          <p:nvPr userDrawn="1"/>
        </p:nvSpPr>
        <p:spPr bwMode="auto">
          <a:xfrm>
            <a:off x="2275" y="0"/>
            <a:ext cx="12192000" cy="512676"/>
          </a:xfrm>
          <a:prstGeom prst="rect">
            <a:avLst/>
          </a:prstGeom>
          <a:solidFill>
            <a:srgbClr val="26267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pitchFamily="18" charset="0"/>
            </a:endParaRPr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239351" y="6525344"/>
            <a:ext cx="9409045" cy="38235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GB"/>
              <a:t>R.P. Walker, Diamond-II CDR Review, Apr 16</a:t>
            </a:r>
            <a:r>
              <a:rPr lang="en-GB" baseline="30000"/>
              <a:t>th</a:t>
            </a:r>
            <a:r>
              <a:rPr lang="en-GB"/>
              <a:t>-17</a:t>
            </a:r>
            <a:r>
              <a:rPr lang="en-GB" baseline="30000"/>
              <a:t>th</a:t>
            </a:r>
            <a:r>
              <a:rPr lang="en-GB"/>
              <a:t>  2019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>
          <a:xfrm>
            <a:off x="239351" y="-99391"/>
            <a:ext cx="11713301" cy="720079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title</a:t>
            </a:r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9020B9-33C8-4CE9-BD67-3FDB6DF9B0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4BF33F-846B-4493-A663-906B794071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63CE3F-B19E-499C-A19F-3804F4E9B9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BE8B0-54CB-4F6F-AB66-D7D5ACC3ABBF}" type="datetimeFigureOut">
              <a:rPr lang="en-GB" smtClean="0"/>
              <a:t>17/12/2020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AFADA9-CF72-4BB7-AE79-C6F971D427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DB5215-CF09-4E92-9F2C-5C5B232AC2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046DB-9C7F-4B22-969C-741759C3FCA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67462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057789-2B13-4245-AF78-22F709966B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1A989D-758F-4620-A732-A719AF6888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4849E4-420D-4C96-8370-5E2A81F419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BE8B0-54CB-4F6F-AB66-D7D5ACC3ABBF}" type="datetimeFigureOut">
              <a:rPr lang="en-GB" smtClean="0"/>
              <a:t>17/12/2020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EDDCA5-23B2-4BC1-BBE9-6805E40802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5BAB33-7159-4CA4-8B24-E5504F88DA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046DB-9C7F-4B22-969C-741759C3FCA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49240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200194-0FA9-4B73-8286-926B892F41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34764A-FEF5-48AB-8010-9C30740ADD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2EC9672-8A29-47B8-9681-39C2924830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CBC56E2-FCDD-451A-8E03-A6EB72F5B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BE8B0-54CB-4F6F-AB66-D7D5ACC3ABBF}" type="datetimeFigureOut">
              <a:rPr lang="en-GB" smtClean="0"/>
              <a:t>17/12/2020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F7E91A0-57F7-409D-A487-D07B364ECB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70552B-EB64-4301-A748-B557A0CB14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046DB-9C7F-4B22-969C-741759C3FCA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82164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E9F3B3-8063-48CE-97D8-595AF5795B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469053-193E-48A1-8C44-41B8CE5017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555C12D-5F56-44A3-BC09-0C0C051EB8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6B1BBAE-9FED-4A35-98CE-4B621CB4FCE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EDC067E-2980-4E62-8011-06389D5E3E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ACAD108-3C96-4E4B-A773-D6C2EBAE5A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BE8B0-54CB-4F6F-AB66-D7D5ACC3ABBF}" type="datetimeFigureOut">
              <a:rPr lang="en-GB" smtClean="0"/>
              <a:t>17/12/2020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ACA6944-E4BB-4EF5-BECA-9DBC0B6C12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523F73A-2C9C-4F03-A0B7-66C3803438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046DB-9C7F-4B22-969C-741759C3FCA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25973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A9152F-7293-474A-9370-9E279A5F68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F82F6C-BB65-4903-A1AA-E2653DE627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BE8B0-54CB-4F6F-AB66-D7D5ACC3ABBF}" type="datetimeFigureOut">
              <a:rPr lang="en-GB" smtClean="0"/>
              <a:t>17/12/2020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F286DAD-3ACF-43FA-97BA-E3B2705630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AA379BF-539E-46CC-8E0D-E4A5507CBA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046DB-9C7F-4B22-969C-741759C3FCA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61816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BB25FC0-BF91-4C3D-B6C9-94E5227919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BE8B0-54CB-4F6F-AB66-D7D5ACC3ABBF}" type="datetimeFigureOut">
              <a:rPr lang="en-GB" smtClean="0"/>
              <a:t>17/12/2020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9B07A41-E677-48B9-8D77-E290A5B6EE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F3AACCE-61C4-4004-8845-847C676AE4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046DB-9C7F-4B22-969C-741759C3FCA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50776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ACB927-8779-4C77-AFE7-AFF7D74A37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F6F4E3-B449-4005-AD7E-A16C38E01E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8873B80-BF4F-43EE-AA53-3C529F8A19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82FE0C3-964E-4A4B-9057-524FC519C0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BE8B0-54CB-4F6F-AB66-D7D5ACC3ABBF}" type="datetimeFigureOut">
              <a:rPr lang="en-GB" smtClean="0"/>
              <a:t>17/12/2020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04D98A-799A-4F51-92EA-2B1D57FA9C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11BC3FB-5815-4623-8E55-E3EAB374EF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046DB-9C7F-4B22-969C-741759C3FCA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7474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6D1615-84EF-4202-9F0F-4E1CFFD41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DC2E163-6496-4B2E-9638-032D97E2C61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53C381-6058-4806-89F0-E08AB006D6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E8F7DBE-AE99-4DC3-85FC-E71BCE224F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BE8B0-54CB-4F6F-AB66-D7D5ACC3ABBF}" type="datetimeFigureOut">
              <a:rPr lang="en-GB" smtClean="0"/>
              <a:t>17/12/2020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E59E30-9680-4441-B5CA-6D6F0AF731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1819C15-FA1B-4DB7-A829-F19156C63F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046DB-9C7F-4B22-969C-741759C3FCA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65447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9B562EC-4110-42EB-B2C2-2AB482DDCD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4CA588-5577-419F-AF1C-E1C44BCE91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6DAB69-2A0C-4840-BA2B-69709030038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BBE8B0-54CB-4F6F-AB66-D7D5ACC3ABBF}" type="datetimeFigureOut">
              <a:rPr lang="en-GB" smtClean="0"/>
              <a:t>17/12/2020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C420FE-3C08-44D4-932C-9DF4DE9AAD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30BE8D-A810-4257-B37E-D5AFA26CE0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0046DB-9C7F-4B22-969C-741759C3FCA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39306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9351" y="836712"/>
            <a:ext cx="11713301" cy="56886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1A38078-CB6F-47FB-BFBE-C54AE55CE23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839" y="4853562"/>
            <a:ext cx="4788024" cy="2014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5" descr="S:\TE24\NS\diamond logo approved.gif">
            <a:extLst>
              <a:ext uri="{FF2B5EF4-FFF2-40B4-BE49-F238E27FC236}">
                <a16:creationId xmlns:a16="http://schemas.microsoft.com/office/drawing/2014/main" id="{2F63724D-8DAE-435A-9C76-F6D48E20BF8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88488" y="6429545"/>
            <a:ext cx="1436016" cy="428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0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iamond.ac.uk/Home/About/Vision/Diamond-II.html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microsoft.com/office/2007/relationships/hdphoto" Target="../media/hdphoto1.wdp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5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9" Type="http://schemas.microsoft.com/office/2007/relationships/hdphoto" Target="../media/hdphoto2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3.png"/><Relationship Id="rId4" Type="http://schemas.openxmlformats.org/officeDocument/2006/relationships/image" Target="../media/image42.e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emf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w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93770" y="2257002"/>
            <a:ext cx="11004459" cy="710334"/>
          </a:xfrm>
        </p:spPr>
        <p:txBody>
          <a:bodyPr/>
          <a:lstStyle/>
          <a:p>
            <a:r>
              <a:rPr lang="en-GB">
                <a:latin typeface="Calibri" pitchFamily="34" charset="0"/>
              </a:rPr>
              <a:t>Diamond Light Source Status and Upgrade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842089" y="3254478"/>
            <a:ext cx="8507820" cy="2065667"/>
          </a:xfrm>
        </p:spPr>
        <p:txBody>
          <a:bodyPr>
            <a:normAutofit lnSpcReduction="10000"/>
          </a:bodyPr>
          <a:lstStyle/>
          <a:p>
            <a:r>
              <a:rPr lang="en-GB" kern="0">
                <a:latin typeface="Calibri" pitchFamily="34" charset="0"/>
              </a:rPr>
              <a:t>Ian Martin,  </a:t>
            </a:r>
          </a:p>
          <a:p>
            <a:r>
              <a:rPr lang="en-GB" kern="0">
                <a:latin typeface="Calibri" pitchFamily="34" charset="0"/>
              </a:rPr>
              <a:t>On behalf of the Diamond team</a:t>
            </a:r>
          </a:p>
          <a:p>
            <a:endParaRPr lang="en-GB" kern="0">
              <a:latin typeface="Calibri" pitchFamily="34" charset="0"/>
            </a:endParaRPr>
          </a:p>
          <a:p>
            <a:r>
              <a:rPr lang="en-GB" kern="0">
                <a:latin typeface="Calibri" pitchFamily="34" charset="0"/>
              </a:rPr>
              <a:t>28</a:t>
            </a:r>
            <a:r>
              <a:rPr lang="en-GB" kern="0" baseline="30000">
                <a:latin typeface="Calibri" pitchFamily="34" charset="0"/>
              </a:rPr>
              <a:t>th</a:t>
            </a:r>
            <a:r>
              <a:rPr lang="en-GB" kern="0">
                <a:latin typeface="Calibri" pitchFamily="34" charset="0"/>
              </a:rPr>
              <a:t> European Synchrotron Light Source Workshop</a:t>
            </a:r>
          </a:p>
          <a:p>
            <a:r>
              <a:rPr lang="en-GB" kern="0">
                <a:latin typeface="Calibri" pitchFamily="34" charset="0"/>
              </a:rPr>
              <a:t>16/12/2020</a:t>
            </a:r>
          </a:p>
        </p:txBody>
      </p:sp>
    </p:spTree>
    <p:extLst>
      <p:ext uri="{BB962C8B-B14F-4D97-AF65-F5344CB8AC3E}">
        <p14:creationId xmlns:p14="http://schemas.microsoft.com/office/powerpoint/2010/main" val="10619803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881441" y="6550191"/>
            <a:ext cx="839295" cy="382352"/>
          </a:xfrm>
        </p:spPr>
        <p:txBody>
          <a:bodyPr/>
          <a:lstStyle/>
          <a:p>
            <a:fld id="{58EEFB2D-35A7-4BFF-A166-F5B8E811460E}" type="slidenum">
              <a:rPr lang="en-GB" smtClean="0"/>
              <a:pPr/>
              <a:t>10</a:t>
            </a:fld>
            <a:endParaRPr lang="en-GB"/>
          </a:p>
        </p:txBody>
      </p:sp>
      <p:sp>
        <p:nvSpPr>
          <p:cNvPr id="9" name="Title 3">
            <a:extLst>
              <a:ext uri="{FF2B5EF4-FFF2-40B4-BE49-F238E27FC236}">
                <a16:creationId xmlns:a16="http://schemas.microsoft.com/office/drawing/2014/main" id="{C0DC771F-4A99-4ED4-9128-DECBF34B4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351" y="-99391"/>
            <a:ext cx="11713301" cy="720080"/>
          </a:xfrm>
        </p:spPr>
        <p:txBody>
          <a:bodyPr/>
          <a:lstStyle/>
          <a:p>
            <a:pPr lvl="0" eaLnBrk="0" fontAlgn="base" hangingPunct="0">
              <a:spcAft>
                <a:spcPct val="0"/>
              </a:spcAft>
              <a:defRPr/>
            </a:pPr>
            <a:r>
              <a:rPr lang="en-GB" kern="0">
                <a:latin typeface="Calibri" pitchFamily="34" charset="0"/>
              </a:rPr>
              <a:t>Diamond-II: CDR Lattice</a:t>
            </a:r>
          </a:p>
        </p:txBody>
      </p:sp>
      <p:sp>
        <p:nvSpPr>
          <p:cNvPr id="10" name="Footer Placeholder 1">
            <a:extLst>
              <a:ext uri="{FF2B5EF4-FFF2-40B4-BE49-F238E27FC236}">
                <a16:creationId xmlns:a16="http://schemas.microsoft.com/office/drawing/2014/main" id="{3158FB90-9657-41DB-A7AF-B15444D9E0C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9351" y="6525344"/>
            <a:ext cx="9409045" cy="382352"/>
          </a:xfrm>
        </p:spPr>
        <p:txBody>
          <a:bodyPr/>
          <a:lstStyle/>
          <a:p>
            <a:r>
              <a:rPr lang="en-GB"/>
              <a:t>IPS Martin, Diamond Status and Upgrade, 28</a:t>
            </a:r>
            <a:r>
              <a:rPr lang="en-GB" baseline="30000"/>
              <a:t>th</a:t>
            </a:r>
            <a:r>
              <a:rPr lang="en-GB"/>
              <a:t> ESLS Workshop, 16/12/2020</a:t>
            </a:r>
          </a:p>
        </p:txBody>
      </p:sp>
      <p:pic>
        <p:nvPicPr>
          <p:cNvPr id="6" name="Picture 5" descr="Chart&#10;&#10;Description automatically generated">
            <a:extLst>
              <a:ext uri="{FF2B5EF4-FFF2-40B4-BE49-F238E27FC236}">
                <a16:creationId xmlns:a16="http://schemas.microsoft.com/office/drawing/2014/main" id="{E4D0A099-95C6-4A8E-AC88-AE18FD3649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3020" y="701900"/>
            <a:ext cx="4719484" cy="267437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5">
                <a:extLst>
                  <a:ext uri="{FF2B5EF4-FFF2-40B4-BE49-F238E27FC236}">
                    <a16:creationId xmlns:a16="http://schemas.microsoft.com/office/drawing/2014/main" id="{6A554333-8741-4AF4-9F2F-7F9EAA36DD4C}"/>
                  </a:ext>
                </a:extLst>
              </p:cNvPr>
              <p:cNvSpPr txBox="1"/>
              <p:nvPr/>
            </p:nvSpPr>
            <p:spPr>
              <a:xfrm>
                <a:off x="184474" y="753473"/>
                <a:ext cx="7569265" cy="5632311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GB" sz="2000">
                    <a:latin typeface="Calibri" panose="020F0502020204030204" pitchFamily="34" charset="0"/>
                    <a:cs typeface="Calibri" panose="020F0502020204030204" pitchFamily="34" charset="0"/>
                  </a:rPr>
                  <a:t>Lattice structure is a ‘Modified-Hybrid 6-Bend Achromat’, combining:</a:t>
                </a:r>
                <a:endParaRPr lang="en-GB" sz="100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GB" sz="2000">
                    <a:latin typeface="Calibri" panose="020F0502020204030204" pitchFamily="34" charset="0"/>
                    <a:cs typeface="Calibri" panose="020F0502020204030204" pitchFamily="34" charset="0"/>
                  </a:rPr>
                  <a:t>	ESRF-EBS Hybrid 7BA cell</a:t>
                </a:r>
              </a:p>
              <a:p>
                <a:r>
                  <a:rPr lang="en-GB" sz="2000">
                    <a:latin typeface="Calibri" panose="020F0502020204030204" pitchFamily="34" charset="0"/>
                    <a:cs typeface="Calibri" panose="020F0502020204030204" pitchFamily="34" charset="0"/>
                  </a:rPr>
                  <a:t>	Mid-straights from Diamond Double-Double Bend Achromat </a:t>
                </a:r>
              </a:p>
              <a:p>
                <a:endParaRPr lang="en-GB" sz="200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GB" sz="2000">
                    <a:latin typeface="Calibri" panose="020F0502020204030204" pitchFamily="34" charset="0"/>
                    <a:cs typeface="Calibri" panose="020F0502020204030204" pitchFamily="34" charset="0"/>
                  </a:rPr>
                  <a:t>Main benefits:</a:t>
                </a:r>
              </a:p>
              <a:p>
                <a:pPr>
                  <a:tabLst>
                    <a:tab pos="896938" algn="l"/>
                    <a:tab pos="2238375" algn="l"/>
                  </a:tabLst>
                </a:pPr>
                <a:r>
                  <a:rPr lang="en-GB" sz="2000">
                    <a:latin typeface="Calibri" panose="020F0502020204030204" pitchFamily="34" charset="0"/>
                    <a:cs typeface="Calibri" panose="020F0502020204030204" pitchFamily="34" charset="0"/>
                  </a:rPr>
                  <a:t>	Lower Emittance: 	2.7 nm 	</a:t>
                </a:r>
                <a14:m>
                  <m:oMath xmlns:m="http://schemas.openxmlformats.org/officeDocument/2006/math">
                    <m:r>
                      <a:rPr lang="en-GB" sz="20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⇒</m:t>
                    </m:r>
                  </m:oMath>
                </a14:m>
                <a:r>
                  <a:rPr lang="en-GB" sz="2000">
                    <a:latin typeface="Calibri" panose="020F0502020204030204" pitchFamily="34" charset="0"/>
                    <a:cs typeface="Calibri" panose="020F0502020204030204" pitchFamily="34" charset="0"/>
                  </a:rPr>
                  <a:t> 160 </a:t>
                </a:r>
                <a:r>
                  <a:rPr lang="en-GB" sz="2000" err="1">
                    <a:latin typeface="Calibri" panose="020F0502020204030204" pitchFamily="34" charset="0"/>
                    <a:cs typeface="Calibri" panose="020F0502020204030204" pitchFamily="34" charset="0"/>
                  </a:rPr>
                  <a:t>pm.rad</a:t>
                </a:r>
                <a:endParaRPr lang="en-GB" sz="200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>
                  <a:tabLst>
                    <a:tab pos="896938" algn="l"/>
                    <a:tab pos="2238375" algn="l"/>
                  </a:tabLst>
                </a:pPr>
                <a:r>
                  <a:rPr lang="en-GB" sz="2000">
                    <a:latin typeface="Calibri" panose="020F0502020204030204" pitchFamily="34" charset="0"/>
                    <a:cs typeface="Calibri" panose="020F0502020204030204" pitchFamily="34" charset="0"/>
                  </a:rPr>
                  <a:t>	Increased Flux:		3 GeV 	</a:t>
                </a:r>
                <a14:m>
                  <m:oMath xmlns:m="http://schemas.openxmlformats.org/officeDocument/2006/math">
                    <m:r>
                      <a:rPr lang="en-GB" sz="20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⇒</m:t>
                    </m:r>
                  </m:oMath>
                </a14:m>
                <a:r>
                  <a:rPr lang="en-GB" sz="2000">
                    <a:latin typeface="Calibri" panose="020F0502020204030204" pitchFamily="34" charset="0"/>
                    <a:cs typeface="Calibri" panose="020F0502020204030204" pitchFamily="34" charset="0"/>
                  </a:rPr>
                  <a:t> 3.5 GeV</a:t>
                </a:r>
              </a:p>
              <a:p>
                <a:pPr>
                  <a:tabLst>
                    <a:tab pos="896938" algn="l"/>
                    <a:tab pos="2238375" algn="l"/>
                  </a:tabLst>
                </a:pPr>
                <a:r>
                  <a:rPr lang="en-GB" sz="2000">
                    <a:latin typeface="Calibri" panose="020F0502020204030204" pitchFamily="34" charset="0"/>
                    <a:cs typeface="Calibri" panose="020F0502020204030204" pitchFamily="34" charset="0"/>
                  </a:rPr>
                  <a:t>	More straights: 		24  	</a:t>
                </a:r>
                <a14:m>
                  <m:oMath xmlns:m="http://schemas.openxmlformats.org/officeDocument/2006/math">
                    <m:r>
                      <a:rPr lang="en-GB" sz="20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⇒</m:t>
                    </m:r>
                  </m:oMath>
                </a14:m>
                <a:r>
                  <a:rPr lang="en-GB" sz="2000">
                    <a:latin typeface="Calibri" panose="020F0502020204030204" pitchFamily="34" charset="0"/>
                    <a:cs typeface="Calibri" panose="020F0502020204030204" pitchFamily="34" charset="0"/>
                  </a:rPr>
                  <a:t> 48 (long, standard, mid)</a:t>
                </a:r>
              </a:p>
              <a:p>
                <a:pPr>
                  <a:tabLst>
                    <a:tab pos="896938" algn="l"/>
                    <a:tab pos="2238375" algn="l"/>
                  </a:tabLst>
                </a:pPr>
                <a:r>
                  <a:rPr lang="en-GB" sz="2000">
                    <a:latin typeface="Calibri" panose="020F0502020204030204" pitchFamily="34" charset="0"/>
                    <a:cs typeface="Calibri" panose="020F0502020204030204" pitchFamily="34" charset="0"/>
                  </a:rPr>
                  <a:t>	&gt;35 % of D-II ring consists of straights (quad to quad)</a:t>
                </a:r>
              </a:p>
              <a:p>
                <a:endParaRPr lang="en-GB" sz="200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GB" sz="2000">
                    <a:latin typeface="Calibri" panose="020F0502020204030204" pitchFamily="34" charset="0"/>
                    <a:cs typeface="Calibri" panose="020F0502020204030204" pitchFamily="34" charset="0"/>
                  </a:rPr>
                  <a:t>Each cell consists of:</a:t>
                </a:r>
                <a:endParaRPr lang="en-GB" sz="100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GB" sz="2000">
                    <a:latin typeface="Calibri" panose="020F0502020204030204" pitchFamily="34" charset="0"/>
                    <a:cs typeface="Calibri" panose="020F0502020204030204" pitchFamily="34" charset="0"/>
                  </a:rPr>
                  <a:t>	4 longitudinally-varying dipoles + 2 transverse gradient dipoles</a:t>
                </a:r>
              </a:p>
              <a:p>
                <a:r>
                  <a:rPr lang="en-GB" sz="2000">
                    <a:latin typeface="Calibri" panose="020F0502020204030204" pitchFamily="34" charset="0"/>
                    <a:cs typeface="Calibri" panose="020F0502020204030204" pitchFamily="34" charset="0"/>
                  </a:rPr>
                  <a:t>	16 (17) quadrupoles</a:t>
                </a:r>
              </a:p>
              <a:p>
                <a:r>
                  <a:rPr lang="en-GB" sz="2000">
                    <a:latin typeface="Calibri" panose="020F0502020204030204" pitchFamily="34" charset="0"/>
                    <a:cs typeface="Calibri" panose="020F0502020204030204" pitchFamily="34" charset="0"/>
                  </a:rPr>
                  <a:t>	12 </a:t>
                </a:r>
                <a:r>
                  <a:rPr lang="en-GB" sz="2000" err="1">
                    <a:latin typeface="Calibri" panose="020F0502020204030204" pitchFamily="34" charset="0"/>
                    <a:cs typeface="Calibri" panose="020F0502020204030204" pitchFamily="34" charset="0"/>
                  </a:rPr>
                  <a:t>sextupoles</a:t>
                </a:r>
                <a:endParaRPr lang="en-GB" sz="200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GB" sz="2000">
                    <a:latin typeface="Calibri" panose="020F0502020204030204" pitchFamily="34" charset="0"/>
                    <a:cs typeface="Calibri" panose="020F0502020204030204" pitchFamily="34" charset="0"/>
                  </a:rPr>
                  <a:t>	2 octupoles</a:t>
                </a:r>
              </a:p>
              <a:p>
                <a:endParaRPr lang="en-GB" sz="200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GB" sz="2000">
                    <a:latin typeface="Calibri" panose="020F0502020204030204" pitchFamily="34" charset="0"/>
                    <a:cs typeface="Calibri" panose="020F0502020204030204" pitchFamily="34" charset="0"/>
                  </a:rPr>
                  <a:t>Conceptual Design Report (May 2019):</a:t>
                </a:r>
              </a:p>
              <a:p>
                <a:r>
                  <a:rPr lang="en-GB" sz="2000">
                    <a:hlinkClick r:id="rId3"/>
                  </a:rPr>
                  <a:t>https://www.diamond.ac.uk/Home/About/Vision/Diamond-II.html</a:t>
                </a:r>
                <a:endParaRPr lang="en-GB" sz="2000"/>
              </a:p>
            </p:txBody>
          </p:sp>
        </mc:Choice>
        <mc:Fallback xmlns="">
          <p:sp>
            <p:nvSpPr>
              <p:cNvPr id="7" name="TextBox 5">
                <a:extLst>
                  <a:ext uri="{FF2B5EF4-FFF2-40B4-BE49-F238E27FC236}">
                    <a16:creationId xmlns:a16="http://schemas.microsoft.com/office/drawing/2014/main" id="{6A554333-8741-4AF4-9F2F-7F9EAA36DD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4474" y="753473"/>
                <a:ext cx="7569265" cy="5632311"/>
              </a:xfrm>
              <a:prstGeom prst="rect">
                <a:avLst/>
              </a:prstGeom>
              <a:blipFill>
                <a:blip r:embed="rId4"/>
                <a:stretch>
                  <a:fillRect l="-805" t="-649" r="-403" b="-97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Picture 10">
            <a:extLst>
              <a:ext uri="{FF2B5EF4-FFF2-40B4-BE49-F238E27FC236}">
                <a16:creationId xmlns:a16="http://schemas.microsoft.com/office/drawing/2014/main" id="{3C122CF3-D492-4C81-839C-8A32A9FB0BD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5034" y="3608438"/>
            <a:ext cx="1791553" cy="251868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F15DEF6-6597-4A89-941D-9B193E73483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9401" y="3607835"/>
            <a:ext cx="1791554" cy="252144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734D1CC-C05C-44B8-8EA9-E4FE3F4B82EB}"/>
              </a:ext>
            </a:extLst>
          </p:cNvPr>
          <p:cNvSpPr txBox="1"/>
          <p:nvPr/>
        </p:nvSpPr>
        <p:spPr>
          <a:xfrm>
            <a:off x="8192276" y="852249"/>
            <a:ext cx="8957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/>
              <a:t>7.5 m long str.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2191BEA-16DD-477C-8EE2-CDB50FFE69ED}"/>
              </a:ext>
            </a:extLst>
          </p:cNvPr>
          <p:cNvSpPr txBox="1"/>
          <p:nvPr/>
        </p:nvSpPr>
        <p:spPr>
          <a:xfrm>
            <a:off x="9119293" y="853418"/>
            <a:ext cx="13216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/>
              <a:t>5.2 m standard str.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BC5D7D3-B6BD-452B-92CB-49E5BFFCFA9F}"/>
              </a:ext>
            </a:extLst>
          </p:cNvPr>
          <p:cNvSpPr txBox="1"/>
          <p:nvPr/>
        </p:nvSpPr>
        <p:spPr>
          <a:xfrm>
            <a:off x="10417931" y="850763"/>
            <a:ext cx="9857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/>
              <a:t>2.9 m mid str.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52375EC5-A7E5-4416-8C9F-FD33758B2CEA}"/>
              </a:ext>
            </a:extLst>
          </p:cNvPr>
          <p:cNvCxnSpPr>
            <a:cxnSpLocks/>
          </p:cNvCxnSpPr>
          <p:nvPr/>
        </p:nvCxnSpPr>
        <p:spPr>
          <a:xfrm flipH="1">
            <a:off x="8137896" y="1435538"/>
            <a:ext cx="399614" cy="1233017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3FC939EC-F798-42A1-9D14-DF87C33A7C09}"/>
              </a:ext>
            </a:extLst>
          </p:cNvPr>
          <p:cNvCxnSpPr>
            <a:cxnSpLocks/>
          </p:cNvCxnSpPr>
          <p:nvPr/>
        </p:nvCxnSpPr>
        <p:spPr>
          <a:xfrm flipH="1">
            <a:off x="8998671" y="1435538"/>
            <a:ext cx="554495" cy="1214271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DBF7E29D-B57B-4DA6-8532-43B9B0D3277E}"/>
              </a:ext>
            </a:extLst>
          </p:cNvPr>
          <p:cNvCxnSpPr>
            <a:cxnSpLocks/>
          </p:cNvCxnSpPr>
          <p:nvPr/>
        </p:nvCxnSpPr>
        <p:spPr>
          <a:xfrm flipH="1">
            <a:off x="10308958" y="1435538"/>
            <a:ext cx="455120" cy="1214271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67359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881441" y="6550191"/>
            <a:ext cx="839295" cy="382352"/>
          </a:xfrm>
        </p:spPr>
        <p:txBody>
          <a:bodyPr/>
          <a:lstStyle/>
          <a:p>
            <a:fld id="{58EEFB2D-35A7-4BFF-A166-F5B8E811460E}" type="slidenum">
              <a:rPr lang="en-GB" smtClean="0"/>
              <a:pPr/>
              <a:t>11</a:t>
            </a:fld>
            <a:endParaRPr lang="en-GB"/>
          </a:p>
        </p:txBody>
      </p:sp>
      <p:sp>
        <p:nvSpPr>
          <p:cNvPr id="9" name="Title 3">
            <a:extLst>
              <a:ext uri="{FF2B5EF4-FFF2-40B4-BE49-F238E27FC236}">
                <a16:creationId xmlns:a16="http://schemas.microsoft.com/office/drawing/2014/main" id="{C0DC771F-4A99-4ED4-9128-DECBF34B4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351" y="-99391"/>
            <a:ext cx="11713301" cy="720080"/>
          </a:xfrm>
        </p:spPr>
        <p:txBody>
          <a:bodyPr/>
          <a:lstStyle/>
          <a:p>
            <a:pPr lvl="0" eaLnBrk="0" fontAlgn="base" hangingPunct="0">
              <a:spcAft>
                <a:spcPct val="0"/>
              </a:spcAft>
              <a:defRPr/>
            </a:pPr>
            <a:r>
              <a:rPr lang="en-GB" kern="0">
                <a:latin typeface="Calibri" pitchFamily="34" charset="0"/>
              </a:rPr>
              <a:t>Diamond-II: CDR Lattice</a:t>
            </a:r>
          </a:p>
        </p:txBody>
      </p:sp>
      <p:sp>
        <p:nvSpPr>
          <p:cNvPr id="10" name="Footer Placeholder 1">
            <a:extLst>
              <a:ext uri="{FF2B5EF4-FFF2-40B4-BE49-F238E27FC236}">
                <a16:creationId xmlns:a16="http://schemas.microsoft.com/office/drawing/2014/main" id="{3158FB90-9657-41DB-A7AF-B15444D9E0C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9351" y="6525344"/>
            <a:ext cx="9409045" cy="382352"/>
          </a:xfrm>
        </p:spPr>
        <p:txBody>
          <a:bodyPr/>
          <a:lstStyle/>
          <a:p>
            <a:r>
              <a:rPr lang="en-GB"/>
              <a:t>IPS Martin, Diamond Status and Upgrade, 28</a:t>
            </a:r>
            <a:r>
              <a:rPr lang="en-GB" baseline="30000"/>
              <a:t>th</a:t>
            </a:r>
            <a:r>
              <a:rPr lang="en-GB"/>
              <a:t> ESLS Workshop, 16/12/2020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1CC4C4C-AB58-44E1-A15F-D9D64D8B22A2}"/>
              </a:ext>
            </a:extLst>
          </p:cNvPr>
          <p:cNvSpPr txBox="1"/>
          <p:nvPr/>
        </p:nvSpPr>
        <p:spPr>
          <a:xfrm>
            <a:off x="184474" y="753473"/>
            <a:ext cx="7415455" cy="532453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Combination of ‘-I transformer’ and higher-order achromat</a:t>
            </a:r>
          </a:p>
          <a:p>
            <a:endParaRPr lang="en-GB" sz="20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Phase advance between focussing chromatic </a:t>
            </a:r>
            <a:r>
              <a:rPr lang="en-GB" sz="2000" err="1">
                <a:latin typeface="Calibri" panose="020F0502020204030204" pitchFamily="34" charset="0"/>
                <a:cs typeface="Calibri" panose="020F0502020204030204" pitchFamily="34" charset="0"/>
              </a:rPr>
              <a:t>sextupoles</a:t>
            </a: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:	</a:t>
            </a:r>
          </a:p>
          <a:p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el-GR" sz="2000">
                <a:latin typeface="Calibri" panose="020F0502020204030204" pitchFamily="34" charset="0"/>
                <a:cs typeface="Calibri" panose="020F0502020204030204" pitchFamily="34" charset="0"/>
              </a:rPr>
              <a:t>μ</a:t>
            </a:r>
            <a:r>
              <a:rPr lang="en-GB" sz="2000" baseline="-25000">
                <a:latin typeface="Calibri" panose="020F0502020204030204" pitchFamily="34" charset="0"/>
                <a:cs typeface="Calibri" panose="020F0502020204030204" pitchFamily="34" charset="0"/>
              </a:rPr>
              <a:t>x</a:t>
            </a: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 = ~3π</a:t>
            </a:r>
          </a:p>
          <a:p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el-GR" sz="2000">
                <a:latin typeface="Calibri" panose="020F0502020204030204" pitchFamily="34" charset="0"/>
                <a:cs typeface="Calibri" panose="020F0502020204030204" pitchFamily="34" charset="0"/>
              </a:rPr>
              <a:t>μ</a:t>
            </a:r>
            <a:r>
              <a:rPr lang="en-GB" sz="2000" baseline="-25000">
                <a:latin typeface="Calibri" panose="020F0502020204030204" pitchFamily="34" charset="0"/>
                <a:cs typeface="Calibri" panose="020F0502020204030204" pitchFamily="34" charset="0"/>
              </a:rPr>
              <a:t>y</a:t>
            </a: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 = ~π</a:t>
            </a:r>
          </a:p>
          <a:p>
            <a:endParaRPr lang="en-GB" sz="20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Cell tunes chosen to cancel resonance driving terms over 8 cells:</a:t>
            </a:r>
          </a:p>
          <a:p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el-GR" sz="2000">
                <a:latin typeface="Calibri" panose="020F0502020204030204" pitchFamily="34" charset="0"/>
                <a:cs typeface="Calibri" panose="020F0502020204030204" pitchFamily="34" charset="0"/>
              </a:rPr>
              <a:t>μ</a:t>
            </a:r>
            <a:r>
              <a:rPr lang="en-GB" sz="2000" baseline="-25000">
                <a:latin typeface="Calibri" panose="020F0502020204030204" pitchFamily="34" charset="0"/>
                <a:cs typeface="Calibri" panose="020F0502020204030204" pitchFamily="34" charset="0"/>
              </a:rPr>
              <a:t>x</a:t>
            </a: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 = ~2π*19/8</a:t>
            </a:r>
          </a:p>
          <a:p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el-GR" sz="2000">
                <a:latin typeface="Calibri" panose="020F0502020204030204" pitchFamily="34" charset="0"/>
                <a:cs typeface="Calibri" panose="020F0502020204030204" pitchFamily="34" charset="0"/>
              </a:rPr>
              <a:t>μ</a:t>
            </a:r>
            <a:r>
              <a:rPr lang="en-GB" sz="2000" baseline="-25000">
                <a:latin typeface="Calibri" panose="020F0502020204030204" pitchFamily="34" charset="0"/>
                <a:cs typeface="Calibri" panose="020F0502020204030204" pitchFamily="34" charset="0"/>
              </a:rPr>
              <a:t>y</a:t>
            </a: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 = ~2π*7/8</a:t>
            </a:r>
          </a:p>
          <a:p>
            <a:endParaRPr lang="en-GB" sz="20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Some detuning necessary:</a:t>
            </a:r>
          </a:p>
          <a:p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	ring tunes must avoid main resonances</a:t>
            </a:r>
          </a:p>
          <a:p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	-I transformer drives 2</a:t>
            </a:r>
            <a:r>
              <a:rPr lang="en-GB" sz="2000" baseline="30000">
                <a:latin typeface="Calibri" panose="020F0502020204030204" pitchFamily="34" charset="0"/>
                <a:cs typeface="Calibri" panose="020F0502020204030204" pitchFamily="34" charset="0"/>
              </a:rPr>
              <a:t>nd</a:t>
            </a: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 order chromaticity (</a:t>
            </a:r>
            <a:r>
              <a:rPr lang="el-GR" sz="2000">
                <a:latin typeface="Calibri" panose="020F0502020204030204" pitchFamily="34" charset="0"/>
                <a:cs typeface="Calibri" panose="020F0502020204030204" pitchFamily="34" charset="0"/>
              </a:rPr>
              <a:t>Δμ</a:t>
            </a: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/2</a:t>
            </a:r>
            <a:r>
              <a:rPr lang="el-GR" sz="2000">
                <a:latin typeface="Calibri" panose="020F0502020204030204" pitchFamily="34" charset="0"/>
                <a:cs typeface="Calibri" panose="020F0502020204030204" pitchFamily="34" charset="0"/>
              </a:rPr>
              <a:t>π</a:t>
            </a: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 ~0.025)</a:t>
            </a:r>
          </a:p>
          <a:p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	tolerance of </a:t>
            </a:r>
            <a:r>
              <a:rPr lang="el-GR" sz="2000">
                <a:latin typeface="Calibri" panose="020F0502020204030204" pitchFamily="34" charset="0"/>
                <a:cs typeface="Calibri" panose="020F0502020204030204" pitchFamily="34" charset="0"/>
              </a:rPr>
              <a:t>Δμ</a:t>
            </a: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/2</a:t>
            </a:r>
            <a:r>
              <a:rPr lang="el-GR" sz="2000">
                <a:latin typeface="Calibri" panose="020F0502020204030204" pitchFamily="34" charset="0"/>
                <a:cs typeface="Calibri" panose="020F0502020204030204" pitchFamily="34" charset="0"/>
              </a:rPr>
              <a:t>π</a:t>
            </a: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 ~0.01 for cell tunes</a:t>
            </a:r>
          </a:p>
          <a:p>
            <a:endParaRPr lang="en-GB" sz="20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H-function in mid-straight minimised to avoid increase in emittance from IDs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8EDCE14-7896-4CBC-BB41-86B0CCEE5B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583" y="560566"/>
            <a:ext cx="4055625" cy="30275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78EA573-BD15-4AE7-AD52-3621C7E977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583" y="3522691"/>
            <a:ext cx="4055625" cy="3027500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4A0C607-5B76-4FFD-998A-F81DE853EC1A}"/>
              </a:ext>
            </a:extLst>
          </p:cNvPr>
          <p:cNvCxnSpPr>
            <a:cxnSpLocks/>
          </p:cNvCxnSpPr>
          <p:nvPr/>
        </p:nvCxnSpPr>
        <p:spPr>
          <a:xfrm>
            <a:off x="8760541" y="1364473"/>
            <a:ext cx="0" cy="1840843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31F9D6D-CEDD-4954-BB69-C0B39FC91FFE}"/>
              </a:ext>
            </a:extLst>
          </p:cNvPr>
          <p:cNvCxnSpPr>
            <a:cxnSpLocks/>
          </p:cNvCxnSpPr>
          <p:nvPr/>
        </p:nvCxnSpPr>
        <p:spPr>
          <a:xfrm>
            <a:off x="10523530" y="1364473"/>
            <a:ext cx="0" cy="1847769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E5E13EB5-2058-4A96-93FA-7EB7311C1DC1}"/>
              </a:ext>
            </a:extLst>
          </p:cNvPr>
          <p:cNvCxnSpPr/>
          <p:nvPr/>
        </p:nvCxnSpPr>
        <p:spPr>
          <a:xfrm flipH="1">
            <a:off x="8760541" y="1521079"/>
            <a:ext cx="1755059" cy="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78A12B2-8258-493F-9953-40A6BEFE7372}"/>
              </a:ext>
            </a:extLst>
          </p:cNvPr>
          <p:cNvCxnSpPr>
            <a:cxnSpLocks/>
          </p:cNvCxnSpPr>
          <p:nvPr/>
        </p:nvCxnSpPr>
        <p:spPr>
          <a:xfrm>
            <a:off x="7967363" y="4322418"/>
            <a:ext cx="0" cy="1840843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5D9563A-7AE3-4725-AED3-1CD559A5F9B2}"/>
              </a:ext>
            </a:extLst>
          </p:cNvPr>
          <p:cNvCxnSpPr>
            <a:cxnSpLocks/>
          </p:cNvCxnSpPr>
          <p:nvPr/>
        </p:nvCxnSpPr>
        <p:spPr>
          <a:xfrm>
            <a:off x="11320168" y="4322418"/>
            <a:ext cx="0" cy="1847769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A2FF2FB4-7F57-4CB7-8497-052B06946EF2}"/>
              </a:ext>
            </a:extLst>
          </p:cNvPr>
          <p:cNvCxnSpPr>
            <a:cxnSpLocks/>
          </p:cNvCxnSpPr>
          <p:nvPr/>
        </p:nvCxnSpPr>
        <p:spPr>
          <a:xfrm flipH="1">
            <a:off x="7967363" y="4479024"/>
            <a:ext cx="3352805" cy="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544EF9FB-1922-403D-84D8-F38ED05E3418}"/>
              </a:ext>
            </a:extLst>
          </p:cNvPr>
          <p:cNvSpPr/>
          <p:nvPr/>
        </p:nvSpPr>
        <p:spPr>
          <a:xfrm>
            <a:off x="8895173" y="900252"/>
            <a:ext cx="14857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>
                <a:latin typeface="Calibri" panose="020F0502020204030204" pitchFamily="34" charset="0"/>
                <a:cs typeface="Calibri" panose="020F0502020204030204" pitchFamily="34" charset="0"/>
              </a:rPr>
              <a:t>-I transformer</a:t>
            </a:r>
            <a:endParaRPr lang="en-GB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E3C98F8-9C83-4D52-9F64-C0470EB93530}"/>
              </a:ext>
            </a:extLst>
          </p:cNvPr>
          <p:cNvSpPr/>
          <p:nvPr/>
        </p:nvSpPr>
        <p:spPr>
          <a:xfrm>
            <a:off x="8476213" y="3854572"/>
            <a:ext cx="23237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>
                <a:latin typeface="Calibri" panose="020F0502020204030204" pitchFamily="34" charset="0"/>
                <a:cs typeface="Calibri" panose="020F0502020204030204" pitchFamily="34" charset="0"/>
              </a:rPr>
              <a:t>higher-order achromat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7968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881441" y="6550191"/>
            <a:ext cx="839295" cy="382352"/>
          </a:xfrm>
        </p:spPr>
        <p:txBody>
          <a:bodyPr/>
          <a:lstStyle/>
          <a:p>
            <a:fld id="{58EEFB2D-35A7-4BFF-A166-F5B8E811460E}" type="slidenum">
              <a:rPr lang="en-GB" smtClean="0"/>
              <a:pPr/>
              <a:t>12</a:t>
            </a:fld>
            <a:endParaRPr lang="en-GB"/>
          </a:p>
        </p:txBody>
      </p:sp>
      <p:sp>
        <p:nvSpPr>
          <p:cNvPr id="9" name="Title 3">
            <a:extLst>
              <a:ext uri="{FF2B5EF4-FFF2-40B4-BE49-F238E27FC236}">
                <a16:creationId xmlns:a16="http://schemas.microsoft.com/office/drawing/2014/main" id="{C0DC771F-4A99-4ED4-9128-DECBF34B4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351" y="-99391"/>
            <a:ext cx="11713301" cy="720080"/>
          </a:xfrm>
        </p:spPr>
        <p:txBody>
          <a:bodyPr/>
          <a:lstStyle/>
          <a:p>
            <a:pPr lvl="0" eaLnBrk="0" fontAlgn="base" hangingPunct="0">
              <a:spcAft>
                <a:spcPct val="0"/>
              </a:spcAft>
              <a:defRPr/>
            </a:pPr>
            <a:r>
              <a:rPr lang="en-GB" kern="0">
                <a:latin typeface="Calibri" pitchFamily="34" charset="0"/>
              </a:rPr>
              <a:t>Diamond-II: Post CDR Developments</a:t>
            </a:r>
          </a:p>
        </p:txBody>
      </p:sp>
      <p:sp>
        <p:nvSpPr>
          <p:cNvPr id="10" name="Footer Placeholder 1">
            <a:extLst>
              <a:ext uri="{FF2B5EF4-FFF2-40B4-BE49-F238E27FC236}">
                <a16:creationId xmlns:a16="http://schemas.microsoft.com/office/drawing/2014/main" id="{3158FB90-9657-41DB-A7AF-B15444D9E0C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9351" y="6525344"/>
            <a:ext cx="9409045" cy="382352"/>
          </a:xfrm>
        </p:spPr>
        <p:txBody>
          <a:bodyPr/>
          <a:lstStyle/>
          <a:p>
            <a:r>
              <a:rPr lang="en-GB"/>
              <a:t>IPS Martin, Diamond Status and Upgrade, 28</a:t>
            </a:r>
            <a:r>
              <a:rPr lang="en-GB" baseline="30000"/>
              <a:t>th</a:t>
            </a:r>
            <a:r>
              <a:rPr lang="en-GB"/>
              <a:t> ESLS Workshop, 16/12/2020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0CB8D22-3250-4132-B067-CBB25A7B2CDE}"/>
              </a:ext>
            </a:extLst>
          </p:cNvPr>
          <p:cNvSpPr txBox="1"/>
          <p:nvPr/>
        </p:nvSpPr>
        <p:spPr>
          <a:xfrm>
            <a:off x="233125" y="720080"/>
            <a:ext cx="11219965" cy="31700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spcAft>
                <a:spcPts val="300"/>
              </a:spcAft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Addition of </a:t>
            </a:r>
            <a:r>
              <a:rPr lang="en-GB" sz="2000" b="1">
                <a:latin typeface="Calibri" panose="020F0502020204030204" pitchFamily="34" charset="0"/>
                <a:cs typeface="Calibri" panose="020F0502020204030204" pitchFamily="34" charset="0"/>
              </a:rPr>
              <a:t>reverse bend dipoles</a:t>
            </a: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 to control dispersion found to be beneficial, either to:</a:t>
            </a:r>
          </a:p>
          <a:p>
            <a:pPr>
              <a:spcAft>
                <a:spcPts val="300"/>
              </a:spcAft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	increase dispersion at chromatic </a:t>
            </a:r>
            <a:r>
              <a:rPr lang="en-GB" sz="2000" err="1">
                <a:latin typeface="Calibri" panose="020F0502020204030204" pitchFamily="34" charset="0"/>
                <a:cs typeface="Calibri" panose="020F0502020204030204" pitchFamily="34" charset="0"/>
              </a:rPr>
              <a:t>sextupoles</a:t>
            </a: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 (lifetime gain)</a:t>
            </a:r>
          </a:p>
          <a:p>
            <a:pPr>
              <a:spcAft>
                <a:spcPts val="300"/>
              </a:spcAft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	reduce dispersion in dipoles (emittance reduction)</a:t>
            </a:r>
          </a:p>
          <a:p>
            <a:pPr>
              <a:spcAft>
                <a:spcPts val="300"/>
              </a:spcAft>
            </a:pPr>
            <a:endParaRPr lang="en-GB" sz="20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Aft>
                <a:spcPts val="300"/>
              </a:spcAft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Further lines of investigation (WIP):</a:t>
            </a:r>
          </a:p>
          <a:p>
            <a:pPr>
              <a:spcAft>
                <a:spcPts val="300"/>
              </a:spcAft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	Better symmetrisation of the phase advance between chromatic </a:t>
            </a:r>
            <a:r>
              <a:rPr lang="en-GB" sz="2000" err="1">
                <a:latin typeface="Calibri" panose="020F0502020204030204" pitchFamily="34" charset="0"/>
                <a:cs typeface="Calibri" panose="020F0502020204030204" pitchFamily="34" charset="0"/>
              </a:rPr>
              <a:t>sextupoles</a:t>
            </a: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el-GR" sz="2000"/>
              <a:t>μ</a:t>
            </a:r>
            <a:r>
              <a:rPr lang="en-GB" sz="2000" baseline="-25000" err="1"/>
              <a:t>x,y</a:t>
            </a: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>
              <a:spcAft>
                <a:spcPts val="300"/>
              </a:spcAft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	Adding transverse gradient / shaping of longitudinal bend profiles to match the dispersion</a:t>
            </a:r>
          </a:p>
          <a:p>
            <a:pPr>
              <a:spcAft>
                <a:spcPts val="300"/>
              </a:spcAft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	Tuning of H-function in mid-straights (improves emittance with IDs)</a:t>
            </a:r>
          </a:p>
          <a:p>
            <a:pPr>
              <a:spcAft>
                <a:spcPts val="300"/>
              </a:spcAft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	Allowing some dispersion leakage in long / standard straights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07FD4DF-ACEA-4FFA-9518-BA2E6BFBA2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529" y="4329306"/>
            <a:ext cx="6268838" cy="1424367"/>
          </a:xfrm>
          <a:prstGeom prst="rect">
            <a:avLst/>
          </a:prstGeom>
        </p:spPr>
      </p:pic>
      <p:sp>
        <p:nvSpPr>
          <p:cNvPr id="15" name="Arrow: Down 14">
            <a:extLst>
              <a:ext uri="{FF2B5EF4-FFF2-40B4-BE49-F238E27FC236}">
                <a16:creationId xmlns:a16="http://schemas.microsoft.com/office/drawing/2014/main" id="{9B9DAB1E-48C0-40C7-BFC8-C5E3A1298CB8}"/>
              </a:ext>
            </a:extLst>
          </p:cNvPr>
          <p:cNvSpPr/>
          <p:nvPr/>
        </p:nvSpPr>
        <p:spPr>
          <a:xfrm flipV="1">
            <a:off x="1912375" y="5513331"/>
            <a:ext cx="68826" cy="42058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Down 15">
            <a:extLst>
              <a:ext uri="{FF2B5EF4-FFF2-40B4-BE49-F238E27FC236}">
                <a16:creationId xmlns:a16="http://schemas.microsoft.com/office/drawing/2014/main" id="{A4B5BCFA-2D05-4FBB-AECE-4DAC32A3F102}"/>
              </a:ext>
            </a:extLst>
          </p:cNvPr>
          <p:cNvSpPr/>
          <p:nvPr/>
        </p:nvSpPr>
        <p:spPr>
          <a:xfrm flipV="1">
            <a:off x="1789472" y="5513331"/>
            <a:ext cx="68826" cy="42058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Down 16">
            <a:extLst>
              <a:ext uri="{FF2B5EF4-FFF2-40B4-BE49-F238E27FC236}">
                <a16:creationId xmlns:a16="http://schemas.microsoft.com/office/drawing/2014/main" id="{A3A59A88-6028-4D8E-944E-1659007A110F}"/>
              </a:ext>
            </a:extLst>
          </p:cNvPr>
          <p:cNvSpPr/>
          <p:nvPr/>
        </p:nvSpPr>
        <p:spPr>
          <a:xfrm flipV="1">
            <a:off x="5270100" y="5513331"/>
            <a:ext cx="68826" cy="42058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Arrow: Down 17">
            <a:extLst>
              <a:ext uri="{FF2B5EF4-FFF2-40B4-BE49-F238E27FC236}">
                <a16:creationId xmlns:a16="http://schemas.microsoft.com/office/drawing/2014/main" id="{BD5C1766-6E3B-46BD-9AB1-7948929BE92E}"/>
              </a:ext>
            </a:extLst>
          </p:cNvPr>
          <p:cNvSpPr/>
          <p:nvPr/>
        </p:nvSpPr>
        <p:spPr>
          <a:xfrm flipV="1">
            <a:off x="5147197" y="5513331"/>
            <a:ext cx="68826" cy="42058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51E3A37-F2EE-4861-B48F-B59CEB0E7110}"/>
              </a:ext>
            </a:extLst>
          </p:cNvPr>
          <p:cNvSpPr txBox="1"/>
          <p:nvPr/>
        </p:nvSpPr>
        <p:spPr>
          <a:xfrm>
            <a:off x="2248735" y="5586526"/>
            <a:ext cx="26941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/>
              <a:t>Reverse bend quadrupoles</a:t>
            </a:r>
          </a:p>
        </p:txBody>
      </p:sp>
      <p:pic>
        <p:nvPicPr>
          <p:cNvPr id="20" name="Picture 19" descr="A picture containing histogram&#10;&#10;Description automatically generated">
            <a:extLst>
              <a:ext uri="{FF2B5EF4-FFF2-40B4-BE49-F238E27FC236}">
                <a16:creationId xmlns:a16="http://schemas.microsoft.com/office/drawing/2014/main" id="{9166A522-6EAA-4103-8180-C5D87018E8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4804" y="3805596"/>
            <a:ext cx="4649898" cy="2634942"/>
          </a:xfrm>
          <a:prstGeom prst="rect">
            <a:avLst/>
          </a:prstGeom>
        </p:spPr>
      </p:pic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1F113AC-0547-4156-B2E5-D044CA14083C}"/>
              </a:ext>
            </a:extLst>
          </p:cNvPr>
          <p:cNvCxnSpPr/>
          <p:nvPr/>
        </p:nvCxnSpPr>
        <p:spPr>
          <a:xfrm>
            <a:off x="7866365" y="4118599"/>
            <a:ext cx="0" cy="179453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93F03C48-3AC5-401F-878C-3C649117098E}"/>
              </a:ext>
            </a:extLst>
          </p:cNvPr>
          <p:cNvCxnSpPr/>
          <p:nvPr/>
        </p:nvCxnSpPr>
        <p:spPr>
          <a:xfrm>
            <a:off x="8548706" y="4115134"/>
            <a:ext cx="0" cy="179453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1C41B7B8-4016-4955-B6ED-13559C5F10EA}"/>
              </a:ext>
            </a:extLst>
          </p:cNvPr>
          <p:cNvCxnSpPr/>
          <p:nvPr/>
        </p:nvCxnSpPr>
        <p:spPr>
          <a:xfrm>
            <a:off x="9244889" y="4115134"/>
            <a:ext cx="0" cy="179453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11CA67F1-38EC-4AD7-9881-935EE8640CD9}"/>
              </a:ext>
            </a:extLst>
          </p:cNvPr>
          <p:cNvCxnSpPr/>
          <p:nvPr/>
        </p:nvCxnSpPr>
        <p:spPr>
          <a:xfrm>
            <a:off x="9930701" y="4104743"/>
            <a:ext cx="0" cy="179453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F47CF453-B3F8-434E-9552-A0A066982463}"/>
              </a:ext>
            </a:extLst>
          </p:cNvPr>
          <p:cNvCxnSpPr/>
          <p:nvPr/>
        </p:nvCxnSpPr>
        <p:spPr>
          <a:xfrm>
            <a:off x="10710008" y="4125526"/>
            <a:ext cx="0" cy="179453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6662A95B-3A85-43A2-B9FE-DEFA5C252FF3}"/>
              </a:ext>
            </a:extLst>
          </p:cNvPr>
          <p:cNvCxnSpPr/>
          <p:nvPr/>
        </p:nvCxnSpPr>
        <p:spPr>
          <a:xfrm>
            <a:off x="7866365" y="4239491"/>
            <a:ext cx="68234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F8E6C442-5B27-49AF-93F1-790F729C126A}"/>
              </a:ext>
            </a:extLst>
          </p:cNvPr>
          <p:cNvCxnSpPr/>
          <p:nvPr/>
        </p:nvCxnSpPr>
        <p:spPr>
          <a:xfrm>
            <a:off x="8569488" y="4236026"/>
            <a:ext cx="68234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8691E565-4C70-48F4-9C3C-B333ECD970FF}"/>
              </a:ext>
            </a:extLst>
          </p:cNvPr>
          <p:cNvCxnSpPr/>
          <p:nvPr/>
        </p:nvCxnSpPr>
        <p:spPr>
          <a:xfrm>
            <a:off x="9244892" y="4236026"/>
            <a:ext cx="68234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BC4CD8B3-F880-42A1-BF3C-D6B57456551C}"/>
              </a:ext>
            </a:extLst>
          </p:cNvPr>
          <p:cNvCxnSpPr>
            <a:cxnSpLocks/>
          </p:cNvCxnSpPr>
          <p:nvPr/>
        </p:nvCxnSpPr>
        <p:spPr>
          <a:xfrm>
            <a:off x="9941087" y="4236026"/>
            <a:ext cx="76892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0C9FB2FC-670E-4D2C-9613-64EC72EC07B6}"/>
              </a:ext>
            </a:extLst>
          </p:cNvPr>
          <p:cNvSpPr txBox="1"/>
          <p:nvPr/>
        </p:nvSpPr>
        <p:spPr>
          <a:xfrm>
            <a:off x="8013288" y="3937593"/>
            <a:ext cx="4941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400"/>
              <a:t>μ</a:t>
            </a:r>
            <a:r>
              <a:rPr lang="en-GB" sz="1400" baseline="-25000" err="1"/>
              <a:t>x,y</a:t>
            </a:r>
            <a:endParaRPr lang="en-GB" sz="1400" baseline="-2500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A45944A-CFE3-4EDF-A034-1D9CDBF326C7}"/>
              </a:ext>
            </a:extLst>
          </p:cNvPr>
          <p:cNvSpPr txBox="1"/>
          <p:nvPr/>
        </p:nvSpPr>
        <p:spPr>
          <a:xfrm>
            <a:off x="8726131" y="3932676"/>
            <a:ext cx="4941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400"/>
              <a:t>μ</a:t>
            </a:r>
            <a:r>
              <a:rPr lang="en-GB" sz="1400" baseline="-25000" err="1"/>
              <a:t>x,y</a:t>
            </a:r>
            <a:endParaRPr lang="en-GB" sz="1400" baseline="-2500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4561801-FC26-4A14-86FD-3C6FF64D2099}"/>
              </a:ext>
            </a:extLst>
          </p:cNvPr>
          <p:cNvSpPr txBox="1"/>
          <p:nvPr/>
        </p:nvSpPr>
        <p:spPr>
          <a:xfrm>
            <a:off x="9325896" y="3932678"/>
            <a:ext cx="4941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400"/>
              <a:t>μ</a:t>
            </a:r>
            <a:r>
              <a:rPr lang="en-GB" sz="1400" baseline="-25000" err="1"/>
              <a:t>x,y</a:t>
            </a:r>
            <a:endParaRPr lang="en-GB" sz="1400" baseline="-2500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B2049FE-74BE-4F83-9CCE-CAD011665E3E}"/>
              </a:ext>
            </a:extLst>
          </p:cNvPr>
          <p:cNvSpPr txBox="1"/>
          <p:nvPr/>
        </p:nvSpPr>
        <p:spPr>
          <a:xfrm>
            <a:off x="10141976" y="3932678"/>
            <a:ext cx="4941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400"/>
              <a:t>μ</a:t>
            </a:r>
            <a:r>
              <a:rPr lang="en-GB" sz="1400" baseline="-25000" err="1"/>
              <a:t>x,y</a:t>
            </a:r>
            <a:endParaRPr lang="en-GB" sz="1400" baseline="-25000"/>
          </a:p>
        </p:txBody>
      </p:sp>
    </p:spTree>
    <p:extLst>
      <p:ext uri="{BB962C8B-B14F-4D97-AF65-F5344CB8AC3E}">
        <p14:creationId xmlns:p14="http://schemas.microsoft.com/office/powerpoint/2010/main" val="34071467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DB6C61A-ABA6-47B1-9ED2-90BBE5E81F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8163" y="3565837"/>
            <a:ext cx="3103433" cy="2238731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881441" y="6550191"/>
            <a:ext cx="839295" cy="382352"/>
          </a:xfrm>
        </p:spPr>
        <p:txBody>
          <a:bodyPr/>
          <a:lstStyle/>
          <a:p>
            <a:fld id="{58EEFB2D-35A7-4BFF-A166-F5B8E811460E}" type="slidenum">
              <a:rPr lang="en-GB" smtClean="0"/>
              <a:pPr/>
              <a:t>13</a:t>
            </a:fld>
            <a:endParaRPr lang="en-GB"/>
          </a:p>
        </p:txBody>
      </p:sp>
      <p:sp>
        <p:nvSpPr>
          <p:cNvPr id="9" name="Title 3">
            <a:extLst>
              <a:ext uri="{FF2B5EF4-FFF2-40B4-BE49-F238E27FC236}">
                <a16:creationId xmlns:a16="http://schemas.microsoft.com/office/drawing/2014/main" id="{C0DC771F-4A99-4ED4-9128-DECBF34B4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351" y="-99391"/>
            <a:ext cx="11713301" cy="720080"/>
          </a:xfrm>
        </p:spPr>
        <p:txBody>
          <a:bodyPr/>
          <a:lstStyle/>
          <a:p>
            <a:pPr lvl="0" eaLnBrk="0" fontAlgn="base" hangingPunct="0">
              <a:spcAft>
                <a:spcPct val="0"/>
              </a:spcAft>
              <a:defRPr/>
            </a:pPr>
            <a:r>
              <a:rPr lang="en-GB" kern="0">
                <a:latin typeface="Calibri" pitchFamily="34" charset="0"/>
              </a:rPr>
              <a:t>Diamond-II: Dynamic Aperture</a:t>
            </a:r>
          </a:p>
        </p:txBody>
      </p:sp>
      <p:sp>
        <p:nvSpPr>
          <p:cNvPr id="10" name="Footer Placeholder 1">
            <a:extLst>
              <a:ext uri="{FF2B5EF4-FFF2-40B4-BE49-F238E27FC236}">
                <a16:creationId xmlns:a16="http://schemas.microsoft.com/office/drawing/2014/main" id="{3158FB90-9657-41DB-A7AF-B15444D9E0C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9351" y="6525344"/>
            <a:ext cx="9409045" cy="382352"/>
          </a:xfrm>
        </p:spPr>
        <p:txBody>
          <a:bodyPr/>
          <a:lstStyle/>
          <a:p>
            <a:r>
              <a:rPr lang="en-GB"/>
              <a:t>IPS Martin, Diamond Status and Upgrade, 28</a:t>
            </a:r>
            <a:r>
              <a:rPr lang="en-GB" baseline="30000"/>
              <a:t>th</a:t>
            </a:r>
            <a:r>
              <a:rPr lang="en-GB"/>
              <a:t> ESLS Workshop, 16/12/2020</a:t>
            </a:r>
          </a:p>
        </p:txBody>
      </p:sp>
      <p:pic>
        <p:nvPicPr>
          <p:cNvPr id="7" name="Picture 6" descr="Chart, histogram&#10;&#10;Description automatically generated">
            <a:extLst>
              <a:ext uri="{FF2B5EF4-FFF2-40B4-BE49-F238E27FC236}">
                <a16:creationId xmlns:a16="http://schemas.microsoft.com/office/drawing/2014/main" id="{E2991A49-863B-49FF-9C83-CA7AA2EF9C9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1312" y="880098"/>
            <a:ext cx="3142532" cy="2356080"/>
          </a:xfrm>
          <a:prstGeom prst="rect">
            <a:avLst/>
          </a:prstGeom>
        </p:spPr>
      </p:pic>
      <p:pic>
        <p:nvPicPr>
          <p:cNvPr id="13" name="Picture 12" descr="Chart, diagram&#10;&#10;Description automatically generated">
            <a:extLst>
              <a:ext uri="{FF2B5EF4-FFF2-40B4-BE49-F238E27FC236}">
                <a16:creationId xmlns:a16="http://schemas.microsoft.com/office/drawing/2014/main" id="{729CA0CA-C22A-4B23-803B-CD3F466E419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9468" y="880098"/>
            <a:ext cx="3142532" cy="235608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942D0E54-9FCA-450A-9AD4-4C84CEF3F66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5165"/>
          <a:stretch/>
        </p:blipFill>
        <p:spPr>
          <a:xfrm>
            <a:off x="8738645" y="3567514"/>
            <a:ext cx="3388038" cy="225571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A59477E-8DD6-4282-A68D-99E4EE5E27CC}"/>
              </a:ext>
            </a:extLst>
          </p:cNvPr>
          <p:cNvSpPr txBox="1"/>
          <p:nvPr/>
        </p:nvSpPr>
        <p:spPr>
          <a:xfrm>
            <a:off x="233125" y="720080"/>
            <a:ext cx="6256165" cy="55553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300"/>
              </a:spcAft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Combination of changes improved the performance:</a:t>
            </a:r>
          </a:p>
          <a:p>
            <a:pPr>
              <a:spcAft>
                <a:spcPts val="300"/>
              </a:spcAft>
            </a:pPr>
            <a:endParaRPr lang="en-GB" sz="20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Aft>
                <a:spcPts val="300"/>
              </a:spcAft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	Smaller tune shift with amplitude</a:t>
            </a:r>
          </a:p>
          <a:p>
            <a:pPr>
              <a:spcAft>
                <a:spcPts val="300"/>
              </a:spcAft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	Larger on/off momentum DA </a:t>
            </a:r>
          </a:p>
          <a:p>
            <a:pPr>
              <a:spcAft>
                <a:spcPts val="300"/>
              </a:spcAft>
            </a:pPr>
            <a:endParaRPr lang="en-GB" sz="20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Aft>
                <a:spcPts val="300"/>
              </a:spcAft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Still some impact from strong resonances.</a:t>
            </a:r>
          </a:p>
          <a:p>
            <a:pPr>
              <a:spcAft>
                <a:spcPts val="300"/>
              </a:spcAft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(Working to improve via tune scans and MOGA)</a:t>
            </a:r>
          </a:p>
          <a:p>
            <a:pPr>
              <a:spcAft>
                <a:spcPts val="300"/>
              </a:spcAft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Off-axis accumulation looks feasible, however, maintaining high injection efficiency requires improvements: </a:t>
            </a:r>
          </a:p>
          <a:p>
            <a:pPr>
              <a:spcAft>
                <a:spcPts val="300"/>
              </a:spcAft>
            </a:pPr>
            <a:endParaRPr lang="en-GB" sz="20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Aft>
                <a:spcPts val="300"/>
              </a:spcAft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	Injected beam emittance &lt; 20-30 </a:t>
            </a:r>
            <a:r>
              <a:rPr lang="en-GB" sz="2000" err="1">
                <a:latin typeface="Calibri" panose="020F0502020204030204" pitchFamily="34" charset="0"/>
                <a:cs typeface="Calibri" panose="020F0502020204030204" pitchFamily="34" charset="0"/>
              </a:rPr>
              <a:t>nm.rad</a:t>
            </a: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>
              <a:spcAft>
                <a:spcPts val="300"/>
              </a:spcAft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	Injected beam bunch length &lt; 40 </a:t>
            </a:r>
            <a:r>
              <a:rPr lang="en-GB" sz="2000" err="1">
                <a:latin typeface="Calibri" panose="020F0502020204030204" pitchFamily="34" charset="0"/>
                <a:cs typeface="Calibri" panose="020F0502020204030204" pitchFamily="34" charset="0"/>
              </a:rPr>
              <a:t>ps</a:t>
            </a:r>
            <a:endParaRPr lang="en-GB" sz="20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Aft>
                <a:spcPts val="300"/>
              </a:spcAft>
            </a:pPr>
            <a:endParaRPr lang="en-GB" sz="20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Aft>
                <a:spcPts val="300"/>
              </a:spcAft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New booster forms part of the Diamond-II upgrade plan</a:t>
            </a:r>
          </a:p>
          <a:p>
            <a:pPr>
              <a:spcAft>
                <a:spcPts val="300"/>
              </a:spcAft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(more details in talk on 17/12/2020)</a:t>
            </a:r>
          </a:p>
          <a:p>
            <a:pPr>
              <a:spcAft>
                <a:spcPts val="300"/>
              </a:spcAft>
            </a:pPr>
            <a:endParaRPr lang="en-GB" sz="20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280C9A1-A962-4E38-97D4-89078070D359}"/>
              </a:ext>
            </a:extLst>
          </p:cNvPr>
          <p:cNvSpPr txBox="1"/>
          <p:nvPr/>
        </p:nvSpPr>
        <p:spPr>
          <a:xfrm>
            <a:off x="9881419" y="6095998"/>
            <a:ext cx="1986147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sz="1600" i="1">
                <a:solidFill>
                  <a:schemeClr val="bg1">
                    <a:lumMod val="50000"/>
                  </a:schemeClr>
                </a:solidFill>
              </a:rPr>
              <a:t>Courtesy H. Ghasem</a:t>
            </a:r>
            <a:endParaRPr lang="en-GB" i="1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00264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881441" y="6550191"/>
            <a:ext cx="839295" cy="382352"/>
          </a:xfrm>
        </p:spPr>
        <p:txBody>
          <a:bodyPr/>
          <a:lstStyle/>
          <a:p>
            <a:fld id="{58EEFB2D-35A7-4BFF-A166-F5B8E811460E}" type="slidenum">
              <a:rPr lang="en-GB" smtClean="0"/>
              <a:pPr/>
              <a:t>14</a:t>
            </a:fld>
            <a:endParaRPr lang="en-GB"/>
          </a:p>
        </p:txBody>
      </p:sp>
      <p:sp>
        <p:nvSpPr>
          <p:cNvPr id="9" name="Title 3">
            <a:extLst>
              <a:ext uri="{FF2B5EF4-FFF2-40B4-BE49-F238E27FC236}">
                <a16:creationId xmlns:a16="http://schemas.microsoft.com/office/drawing/2014/main" id="{C0DC771F-4A99-4ED4-9128-DECBF34B4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351" y="-99391"/>
            <a:ext cx="11713301" cy="720080"/>
          </a:xfrm>
        </p:spPr>
        <p:txBody>
          <a:bodyPr/>
          <a:lstStyle/>
          <a:p>
            <a:pPr lvl="0" eaLnBrk="0" fontAlgn="base" hangingPunct="0">
              <a:spcAft>
                <a:spcPct val="0"/>
              </a:spcAft>
              <a:defRPr/>
            </a:pPr>
            <a:r>
              <a:rPr lang="en-GB" kern="0">
                <a:latin typeface="Calibri" pitchFamily="34" charset="0"/>
              </a:rPr>
              <a:t>Diamond-II: Lifetime</a:t>
            </a:r>
          </a:p>
        </p:txBody>
      </p:sp>
      <p:sp>
        <p:nvSpPr>
          <p:cNvPr id="10" name="Footer Placeholder 1">
            <a:extLst>
              <a:ext uri="{FF2B5EF4-FFF2-40B4-BE49-F238E27FC236}">
                <a16:creationId xmlns:a16="http://schemas.microsoft.com/office/drawing/2014/main" id="{3158FB90-9657-41DB-A7AF-B15444D9E0C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9351" y="6525344"/>
            <a:ext cx="9409045" cy="382352"/>
          </a:xfrm>
        </p:spPr>
        <p:txBody>
          <a:bodyPr/>
          <a:lstStyle/>
          <a:p>
            <a:r>
              <a:rPr lang="en-GB"/>
              <a:t>IPS Martin, Diamond Status and Upgrade, 28</a:t>
            </a:r>
            <a:r>
              <a:rPr lang="en-GB" baseline="30000"/>
              <a:t>th</a:t>
            </a:r>
            <a:r>
              <a:rPr lang="en-GB"/>
              <a:t> ESLS Workshop, 16/12/2020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FA62FCE-F05E-4D71-906C-7C371566E7E2}"/>
              </a:ext>
            </a:extLst>
          </p:cNvPr>
          <p:cNvSpPr txBox="1"/>
          <p:nvPr/>
        </p:nvSpPr>
        <p:spPr>
          <a:xfrm>
            <a:off x="233125" y="720080"/>
            <a:ext cx="11219965" cy="28238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spcAft>
                <a:spcPts val="300"/>
              </a:spcAft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Reverse bend lattice also has improved lifetime compared to CDR:</a:t>
            </a:r>
          </a:p>
          <a:p>
            <a:pPr>
              <a:spcAft>
                <a:spcPts val="300"/>
              </a:spcAft>
            </a:pPr>
            <a:endParaRPr lang="en-GB" sz="20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Aft>
                <a:spcPts val="300"/>
              </a:spcAft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	Reduced tune-shift with momentum avoids resonances</a:t>
            </a:r>
          </a:p>
          <a:p>
            <a:pPr>
              <a:spcAft>
                <a:spcPts val="300"/>
              </a:spcAft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	More robust to errors</a:t>
            </a:r>
          </a:p>
          <a:p>
            <a:pPr>
              <a:spcAft>
                <a:spcPts val="300"/>
              </a:spcAft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	(Momentum acceptance reduced in dispersion bumps)</a:t>
            </a:r>
          </a:p>
          <a:p>
            <a:pPr>
              <a:spcAft>
                <a:spcPts val="300"/>
              </a:spcAft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</a:p>
          <a:p>
            <a:pPr>
              <a:spcAft>
                <a:spcPts val="300"/>
              </a:spcAft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Lifetime calculations assume 300 mA, 900 bunches, </a:t>
            </a:r>
            <a:r>
              <a:rPr lang="el-GR" sz="2000">
                <a:latin typeface="Calibri" panose="020F0502020204030204" pitchFamily="34" charset="0"/>
                <a:cs typeface="Calibri" panose="020F0502020204030204" pitchFamily="34" charset="0"/>
              </a:rPr>
              <a:t>ε</a:t>
            </a:r>
            <a:r>
              <a:rPr lang="en-GB" sz="2000" baseline="-25000">
                <a:latin typeface="Calibri" panose="020F0502020204030204" pitchFamily="34" charset="0"/>
                <a:cs typeface="Calibri" panose="020F0502020204030204" pitchFamily="34" charset="0"/>
              </a:rPr>
              <a:t>y</a:t>
            </a: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 = 8 </a:t>
            </a:r>
            <a:r>
              <a:rPr lang="en-GB" sz="2000" err="1">
                <a:latin typeface="Calibri" panose="020F0502020204030204" pitchFamily="34" charset="0"/>
                <a:cs typeface="Calibri" panose="020F0502020204030204" pitchFamily="34" charset="0"/>
              </a:rPr>
              <a:t>pm.rad</a:t>
            </a:r>
            <a:endParaRPr lang="en-GB" sz="20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Aft>
                <a:spcPts val="300"/>
              </a:spcAft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Gas lifetime assumes 100 % CO equivalent pressure of 10</a:t>
            </a:r>
            <a:r>
              <a:rPr lang="en-GB" sz="2000" baseline="30000">
                <a:latin typeface="Calibri" panose="020F0502020204030204" pitchFamily="34" charset="0"/>
                <a:cs typeface="Calibri" panose="020F0502020204030204" pitchFamily="34" charset="0"/>
              </a:rPr>
              <a:t>-9</a:t>
            </a: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 mbar</a:t>
            </a:r>
            <a:r>
              <a:rPr lang="en-GB" sz="2000">
                <a:solidFill>
                  <a:srgbClr val="0000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pic>
        <p:nvPicPr>
          <p:cNvPr id="7" name="Picture 6" descr="Chart, histogram&#10;&#10;Description automatically generated">
            <a:extLst>
              <a:ext uri="{FF2B5EF4-FFF2-40B4-BE49-F238E27FC236}">
                <a16:creationId xmlns:a16="http://schemas.microsoft.com/office/drawing/2014/main" id="{33C3EB8C-A2C0-4050-9DA8-50CBB3DEC59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551" b="6873"/>
          <a:stretch/>
        </p:blipFill>
        <p:spPr>
          <a:xfrm>
            <a:off x="7831337" y="3368813"/>
            <a:ext cx="3751063" cy="3012323"/>
          </a:xfrm>
          <a:prstGeom prst="rect">
            <a:avLst/>
          </a:prstGeom>
        </p:spPr>
      </p:pic>
      <p:graphicFrame>
        <p:nvGraphicFramePr>
          <p:cNvPr id="8" name="Table 3">
            <a:extLst>
              <a:ext uri="{FF2B5EF4-FFF2-40B4-BE49-F238E27FC236}">
                <a16:creationId xmlns:a16="http://schemas.microsoft.com/office/drawing/2014/main" id="{F5DF8A96-2933-4EB7-98AE-1C1098A35C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5323604"/>
              </p:ext>
            </p:extLst>
          </p:nvPr>
        </p:nvGraphicFramePr>
        <p:xfrm>
          <a:off x="698090" y="3834510"/>
          <a:ext cx="6369608" cy="2346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07955">
                  <a:extLst>
                    <a:ext uri="{9D8B030D-6E8A-4147-A177-3AD203B41FA5}">
                      <a16:colId xmlns:a16="http://schemas.microsoft.com/office/drawing/2014/main" val="4202625576"/>
                    </a:ext>
                  </a:extLst>
                </a:gridCol>
                <a:gridCol w="1661653">
                  <a:extLst>
                    <a:ext uri="{9D8B030D-6E8A-4147-A177-3AD203B41FA5}">
                      <a16:colId xmlns:a16="http://schemas.microsoft.com/office/drawing/2014/main" val="861792361"/>
                    </a:ext>
                  </a:extLst>
                </a:gridCol>
              </a:tblGrid>
              <a:tr h="199464">
                <a:tc>
                  <a:txBody>
                    <a:bodyPr/>
                    <a:lstStyle/>
                    <a:p>
                      <a:r>
                        <a:rPr lang="en-GB" sz="1600"/>
                        <a:t>Component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Lifetime (h)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97703249"/>
                  </a:ext>
                </a:extLst>
              </a:tr>
              <a:tr h="199464">
                <a:tc>
                  <a:txBody>
                    <a:bodyPr/>
                    <a:lstStyle/>
                    <a:p>
                      <a:r>
                        <a:rPr lang="en-GB" sz="1600"/>
                        <a:t>Coulomb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37.3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1573036"/>
                  </a:ext>
                </a:extLst>
              </a:tr>
              <a:tr h="199464">
                <a:tc>
                  <a:txBody>
                    <a:bodyPr/>
                    <a:lstStyle/>
                    <a:p>
                      <a:r>
                        <a:rPr lang="en-GB" sz="1600"/>
                        <a:t>Bremsstrahlung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72.8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0505042"/>
                  </a:ext>
                </a:extLst>
              </a:tr>
              <a:tr h="199464">
                <a:tc>
                  <a:txBody>
                    <a:bodyPr/>
                    <a:lstStyle/>
                    <a:p>
                      <a:r>
                        <a:rPr lang="en-GB" sz="1600"/>
                        <a:t>Total gas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24.7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9153903"/>
                  </a:ext>
                </a:extLst>
              </a:tr>
              <a:tr h="199464">
                <a:tc>
                  <a:txBody>
                    <a:bodyPr/>
                    <a:lstStyle/>
                    <a:p>
                      <a:r>
                        <a:rPr lang="en-GB" sz="1600" err="1"/>
                        <a:t>Touschek</a:t>
                      </a:r>
                      <a:r>
                        <a:rPr lang="en-GB" sz="1600"/>
                        <a:t> (no IDs, no IBS, no 3HC)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1.6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5655458"/>
                  </a:ext>
                </a:extLst>
              </a:tr>
              <a:tr h="199464">
                <a:tc>
                  <a:txBody>
                    <a:bodyPr/>
                    <a:lstStyle/>
                    <a:p>
                      <a:r>
                        <a:rPr lang="en-GB" sz="1600" err="1"/>
                        <a:t>Touschek</a:t>
                      </a:r>
                      <a:r>
                        <a:rPr lang="en-GB" sz="1600"/>
                        <a:t> (with IDs, with IBS, with 3HC)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4.8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5854693"/>
                  </a:ext>
                </a:extLst>
              </a:tr>
              <a:tr h="199464">
                <a:tc>
                  <a:txBody>
                    <a:bodyPr/>
                    <a:lstStyle/>
                    <a:p>
                      <a:r>
                        <a:rPr lang="en-GB" sz="1600"/>
                        <a:t>Overall lifetime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4.0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17312278"/>
                  </a:ext>
                </a:extLst>
              </a:tr>
            </a:tbl>
          </a:graphicData>
        </a:graphic>
      </p:graphicFrame>
      <p:grpSp>
        <p:nvGrpSpPr>
          <p:cNvPr id="11" name="Group 10">
            <a:extLst>
              <a:ext uri="{FF2B5EF4-FFF2-40B4-BE49-F238E27FC236}">
                <a16:creationId xmlns:a16="http://schemas.microsoft.com/office/drawing/2014/main" id="{42B4E7FC-82FD-4CE9-B1F6-3F265810CA96}"/>
              </a:ext>
            </a:extLst>
          </p:cNvPr>
          <p:cNvGrpSpPr/>
          <p:nvPr/>
        </p:nvGrpSpPr>
        <p:grpSpPr>
          <a:xfrm>
            <a:off x="7985878" y="637080"/>
            <a:ext cx="3800007" cy="2622511"/>
            <a:chOff x="7985878" y="637080"/>
            <a:chExt cx="3800007" cy="2622511"/>
          </a:xfrm>
        </p:grpSpPr>
        <p:pic>
          <p:nvPicPr>
            <p:cNvPr id="12" name="Picture 11" descr="Chart, histogram&#10;&#10;Description automatically generated">
              <a:extLst>
                <a:ext uri="{FF2B5EF4-FFF2-40B4-BE49-F238E27FC236}">
                  <a16:creationId xmlns:a16="http://schemas.microsoft.com/office/drawing/2014/main" id="{1F97966B-837B-4C92-957E-2B0E4377DCF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85878" y="637080"/>
              <a:ext cx="3800007" cy="2622511"/>
            </a:xfrm>
            <a:prstGeom prst="rect">
              <a:avLst/>
            </a:prstGeom>
          </p:spPr>
        </p:pic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9EE0D10F-4194-4F82-84B6-D064DA3431CC}"/>
                </a:ext>
              </a:extLst>
            </p:cNvPr>
            <p:cNvSpPr/>
            <p:nvPr/>
          </p:nvSpPr>
          <p:spPr>
            <a:xfrm>
              <a:off x="9787467" y="889000"/>
              <a:ext cx="1570566" cy="6223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4" name="Picture 13" descr="Chart, histogram&#10;&#10;Description automatically generated">
              <a:extLst>
                <a:ext uri="{FF2B5EF4-FFF2-40B4-BE49-F238E27FC236}">
                  <a16:creationId xmlns:a16="http://schemas.microsoft.com/office/drawing/2014/main" id="{7F9E0AE5-C184-49EB-9988-488DD2DC5B7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858" t="11704" r="45238" b="68764"/>
            <a:stretch/>
          </p:blipFill>
          <p:spPr>
            <a:xfrm>
              <a:off x="10189633" y="947506"/>
              <a:ext cx="224367" cy="512234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92E1B058-2E88-4953-8115-91341C1DF6AB}"/>
                </a:ext>
              </a:extLst>
            </p:cNvPr>
            <p:cNvSpPr txBox="1"/>
            <p:nvPr/>
          </p:nvSpPr>
          <p:spPr>
            <a:xfrm>
              <a:off x="10414272" y="889000"/>
              <a:ext cx="982134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sz="800"/>
                <a:t>Δ</a:t>
              </a:r>
              <a:r>
                <a:rPr lang="en-GB" sz="800" err="1"/>
                <a:t>Q</a:t>
              </a:r>
              <a:r>
                <a:rPr lang="en-GB" sz="800" baseline="-25000" err="1"/>
                <a:t>x</a:t>
              </a:r>
              <a:r>
                <a:rPr lang="en-GB" sz="800"/>
                <a:t>, RB lattice</a:t>
              </a:r>
              <a:endParaRPr lang="en-GB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7D9BF1E2-5672-4840-9369-7080D0308677}"/>
                </a:ext>
              </a:extLst>
            </p:cNvPr>
            <p:cNvSpPr txBox="1"/>
            <p:nvPr/>
          </p:nvSpPr>
          <p:spPr>
            <a:xfrm>
              <a:off x="10414272" y="1028671"/>
              <a:ext cx="982134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sz="800"/>
                <a:t>Δ</a:t>
              </a:r>
              <a:r>
                <a:rPr lang="en-GB" sz="800" err="1"/>
                <a:t>Q</a:t>
              </a:r>
              <a:r>
                <a:rPr lang="en-GB" sz="800" baseline="-25000" err="1"/>
                <a:t>y</a:t>
              </a:r>
              <a:r>
                <a:rPr lang="en-GB" sz="800"/>
                <a:t>, RB lattice</a:t>
              </a:r>
              <a:endParaRPr lang="en-GB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47F0D15-36CA-4F94-AFD3-057973025958}"/>
                </a:ext>
              </a:extLst>
            </p:cNvPr>
            <p:cNvSpPr txBox="1"/>
            <p:nvPr/>
          </p:nvSpPr>
          <p:spPr>
            <a:xfrm>
              <a:off x="10414272" y="1168342"/>
              <a:ext cx="982134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sz="800"/>
                <a:t>Δ</a:t>
              </a:r>
              <a:r>
                <a:rPr lang="en-GB" sz="800" err="1"/>
                <a:t>Q</a:t>
              </a:r>
              <a:r>
                <a:rPr lang="en-GB" sz="800" baseline="-25000" err="1"/>
                <a:t>x</a:t>
              </a:r>
              <a:r>
                <a:rPr lang="en-GB" sz="800"/>
                <a:t>, CDR lattice</a:t>
              </a:r>
              <a:endParaRPr lang="en-GB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A7B33BD6-33A8-4410-8757-98248AC1D631}"/>
                </a:ext>
              </a:extLst>
            </p:cNvPr>
            <p:cNvSpPr txBox="1"/>
            <p:nvPr/>
          </p:nvSpPr>
          <p:spPr>
            <a:xfrm>
              <a:off x="10414272" y="1308013"/>
              <a:ext cx="982134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sz="800"/>
                <a:t>Δ</a:t>
              </a:r>
              <a:r>
                <a:rPr lang="en-GB" sz="800" err="1"/>
                <a:t>Q</a:t>
              </a:r>
              <a:r>
                <a:rPr lang="en-GB" sz="800" baseline="-25000" err="1"/>
                <a:t>y</a:t>
              </a:r>
              <a:r>
                <a:rPr lang="en-GB" sz="800"/>
                <a:t>, CDR lattice</a:t>
              </a:r>
              <a:endParaRPr lang="en-GB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1FD8CDCC-195C-4A08-941F-96D8B865D34A}"/>
              </a:ext>
            </a:extLst>
          </p:cNvPr>
          <p:cNvSpPr txBox="1"/>
          <p:nvPr/>
        </p:nvSpPr>
        <p:spPr>
          <a:xfrm>
            <a:off x="9881419" y="6095998"/>
            <a:ext cx="1986147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sz="1600" i="1">
                <a:solidFill>
                  <a:schemeClr val="bg1">
                    <a:lumMod val="50000"/>
                  </a:schemeClr>
                </a:solidFill>
              </a:rPr>
              <a:t>Courtesy H. Ghasem</a:t>
            </a:r>
            <a:endParaRPr lang="en-GB" i="1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6027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881441" y="6550191"/>
            <a:ext cx="839295" cy="382352"/>
          </a:xfrm>
        </p:spPr>
        <p:txBody>
          <a:bodyPr/>
          <a:lstStyle/>
          <a:p>
            <a:fld id="{58EEFB2D-35A7-4BFF-A166-F5B8E811460E}" type="slidenum">
              <a:rPr lang="en-GB" smtClean="0"/>
              <a:pPr/>
              <a:t>15</a:t>
            </a:fld>
            <a:endParaRPr lang="en-GB"/>
          </a:p>
        </p:txBody>
      </p:sp>
      <p:sp>
        <p:nvSpPr>
          <p:cNvPr id="9" name="Title 3">
            <a:extLst>
              <a:ext uri="{FF2B5EF4-FFF2-40B4-BE49-F238E27FC236}">
                <a16:creationId xmlns:a16="http://schemas.microsoft.com/office/drawing/2014/main" id="{C0DC771F-4A99-4ED4-9128-DECBF34B4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351" y="-99391"/>
            <a:ext cx="11713301" cy="720080"/>
          </a:xfrm>
        </p:spPr>
        <p:txBody>
          <a:bodyPr/>
          <a:lstStyle/>
          <a:p>
            <a:pPr lvl="0" eaLnBrk="0" fontAlgn="base" hangingPunct="0">
              <a:spcAft>
                <a:spcPct val="0"/>
              </a:spcAft>
              <a:defRPr/>
            </a:pPr>
            <a:r>
              <a:rPr lang="en-GB" kern="0">
                <a:latin typeface="Calibri" pitchFamily="34" charset="0"/>
              </a:rPr>
              <a:t>Diamond-II: High-Brightness Mode</a:t>
            </a:r>
          </a:p>
        </p:txBody>
      </p:sp>
      <p:sp>
        <p:nvSpPr>
          <p:cNvPr id="10" name="Footer Placeholder 1">
            <a:extLst>
              <a:ext uri="{FF2B5EF4-FFF2-40B4-BE49-F238E27FC236}">
                <a16:creationId xmlns:a16="http://schemas.microsoft.com/office/drawing/2014/main" id="{3158FB90-9657-41DB-A7AF-B15444D9E0C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9351" y="6525344"/>
            <a:ext cx="9409045" cy="382352"/>
          </a:xfrm>
        </p:spPr>
        <p:txBody>
          <a:bodyPr/>
          <a:lstStyle/>
          <a:p>
            <a:r>
              <a:rPr lang="en-GB"/>
              <a:t>IPS Martin, Diamond Status and Upgrade, 28</a:t>
            </a:r>
            <a:r>
              <a:rPr lang="en-GB" baseline="30000"/>
              <a:t>th</a:t>
            </a:r>
            <a:r>
              <a:rPr lang="en-GB"/>
              <a:t> ESLS Workshop, 16/12/2020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9B37A9A-1B44-4940-8B6D-5071A54BBA6E}"/>
              </a:ext>
            </a:extLst>
          </p:cNvPr>
          <p:cNvSpPr txBox="1"/>
          <p:nvPr/>
        </p:nvSpPr>
        <p:spPr>
          <a:xfrm>
            <a:off x="233125" y="720080"/>
            <a:ext cx="11219965" cy="524759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spcAft>
                <a:spcPts val="300"/>
              </a:spcAft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Future ‘brightness-upgrade’ under consideration:</a:t>
            </a:r>
          </a:p>
          <a:p>
            <a:pPr>
              <a:spcAft>
                <a:spcPts val="300"/>
              </a:spcAft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</a:p>
          <a:p>
            <a:pPr>
              <a:spcAft>
                <a:spcPts val="300"/>
              </a:spcAft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	Use </a:t>
            </a:r>
            <a:r>
              <a:rPr lang="en-GB" sz="2000" b="1">
                <a:latin typeface="Calibri" panose="020F0502020204030204" pitchFamily="34" charset="0"/>
                <a:cs typeface="Calibri" panose="020F0502020204030204" pitchFamily="34" charset="0"/>
              </a:rPr>
              <a:t>same basic hardware</a:t>
            </a:r>
          </a:p>
          <a:p>
            <a:pPr>
              <a:spcAft>
                <a:spcPts val="300"/>
              </a:spcAft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	Source points fixed</a:t>
            </a:r>
          </a:p>
          <a:p>
            <a:pPr>
              <a:spcAft>
                <a:spcPts val="300"/>
              </a:spcAft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	Increase horizontal tune to </a:t>
            </a:r>
            <a:r>
              <a:rPr lang="en-GB" sz="2000" b="1">
                <a:latin typeface="Calibri" panose="020F0502020204030204" pitchFamily="34" charset="0"/>
                <a:cs typeface="Calibri" panose="020F0502020204030204" pitchFamily="34" charset="0"/>
              </a:rPr>
              <a:t>lower emittance</a:t>
            </a:r>
          </a:p>
          <a:p>
            <a:pPr>
              <a:spcAft>
                <a:spcPts val="300"/>
              </a:spcAft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en-GB" sz="2000" b="1">
                <a:latin typeface="Calibri" panose="020F0502020204030204" pitchFamily="34" charset="0"/>
                <a:cs typeface="Calibri" panose="020F0502020204030204" pitchFamily="34" charset="0"/>
              </a:rPr>
              <a:t>Better phase-space matching </a:t>
            </a: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at IDs</a:t>
            </a:r>
          </a:p>
          <a:p>
            <a:pPr>
              <a:spcAft>
                <a:spcPts val="300"/>
              </a:spcAft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	Can be phased-in after initial commissioning</a:t>
            </a:r>
          </a:p>
          <a:p>
            <a:pPr>
              <a:spcAft>
                <a:spcPts val="300"/>
              </a:spcAft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	Storage ring / injector already commissioned  </a:t>
            </a:r>
          </a:p>
          <a:p>
            <a:pPr>
              <a:spcAft>
                <a:spcPts val="300"/>
              </a:spcAft>
            </a:pPr>
            <a:endParaRPr lang="en-GB" sz="20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Aft>
                <a:spcPts val="300"/>
              </a:spcAft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Challenges:</a:t>
            </a:r>
          </a:p>
          <a:p>
            <a:pPr>
              <a:spcAft>
                <a:spcPts val="300"/>
              </a:spcAft>
            </a:pPr>
            <a:endParaRPr lang="en-GB" sz="20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Aft>
                <a:spcPts val="300"/>
              </a:spcAft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	Would require </a:t>
            </a:r>
            <a:r>
              <a:rPr lang="en-GB" sz="2000" b="1">
                <a:latin typeface="Calibri" panose="020F0502020204030204" pitchFamily="34" charset="0"/>
                <a:cs typeface="Calibri" panose="020F0502020204030204" pitchFamily="34" charset="0"/>
              </a:rPr>
              <a:t>on-axis injection</a:t>
            </a: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 (SB only)</a:t>
            </a:r>
          </a:p>
          <a:p>
            <a:pPr>
              <a:spcAft>
                <a:spcPts val="300"/>
              </a:spcAft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	Reverse bend quads need to be re-aligned</a:t>
            </a:r>
          </a:p>
          <a:p>
            <a:pPr>
              <a:spcAft>
                <a:spcPts val="300"/>
              </a:spcAft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	Shorter lifetime / frequent injection</a:t>
            </a:r>
          </a:p>
          <a:p>
            <a:pPr>
              <a:spcAft>
                <a:spcPts val="300"/>
              </a:spcAft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	Increased sensitivity to beam motion</a:t>
            </a:r>
          </a:p>
        </p:txBody>
      </p:sp>
      <p:pic>
        <p:nvPicPr>
          <p:cNvPr id="7" name="Picture 6" descr="Chart&#10;&#10;Description automatically generated">
            <a:extLst>
              <a:ext uri="{FF2B5EF4-FFF2-40B4-BE49-F238E27FC236}">
                <a16:creationId xmlns:a16="http://schemas.microsoft.com/office/drawing/2014/main" id="{EF1D911A-8585-43A0-8D03-55C5EB38E4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3944" y="3594469"/>
            <a:ext cx="3303291" cy="239343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F6C38C0-B51E-492F-849C-A3FC1BBF548D}"/>
              </a:ext>
            </a:extLst>
          </p:cNvPr>
          <p:cNvSpPr txBox="1"/>
          <p:nvPr/>
        </p:nvSpPr>
        <p:spPr>
          <a:xfrm>
            <a:off x="9881419" y="6095998"/>
            <a:ext cx="1986147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sz="1600" i="1">
                <a:solidFill>
                  <a:schemeClr val="bg1">
                    <a:lumMod val="50000"/>
                  </a:schemeClr>
                </a:solidFill>
              </a:rPr>
              <a:t>Courtesy H. Ghasem</a:t>
            </a:r>
            <a:endParaRPr lang="en-GB" i="1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B25052BA-4E33-45EE-A25E-591FE655E0B7}"/>
              </a:ext>
            </a:extLst>
          </p:cNvPr>
          <p:cNvGrpSpPr/>
          <p:nvPr/>
        </p:nvGrpSpPr>
        <p:grpSpPr>
          <a:xfrm>
            <a:off x="9013470" y="3529778"/>
            <a:ext cx="3079061" cy="2496020"/>
            <a:chOff x="9013470" y="3529778"/>
            <a:chExt cx="3079061" cy="2496020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55D97B16-0923-4232-81FF-4217286DC01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69851" y="3743257"/>
              <a:ext cx="2922680" cy="2162394"/>
            </a:xfrm>
            <a:prstGeom prst="rect">
              <a:avLst/>
            </a:prstGeom>
          </p:spPr>
        </p:pic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512B041A-AEFB-4006-9F24-0EE754785932}"/>
                </a:ext>
              </a:extLst>
            </p:cNvPr>
            <p:cNvGrpSpPr/>
            <p:nvPr/>
          </p:nvGrpSpPr>
          <p:grpSpPr>
            <a:xfrm>
              <a:off x="9824702" y="4866906"/>
              <a:ext cx="1856021" cy="708974"/>
              <a:chOff x="3642850" y="2757886"/>
              <a:chExt cx="1856021" cy="708974"/>
            </a:xfrm>
          </p:grpSpPr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5C661BCB-7D7B-4CE5-9D32-88A472D98ABD}"/>
                  </a:ext>
                </a:extLst>
              </p:cNvPr>
              <p:cNvSpPr/>
              <p:nvPr/>
            </p:nvSpPr>
            <p:spPr>
              <a:xfrm>
                <a:off x="3740871" y="2784351"/>
                <a:ext cx="1404038" cy="677109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F6EAE929-0645-4ACB-9B1A-DC967525BE25}"/>
                  </a:ext>
                </a:extLst>
              </p:cNvPr>
              <p:cNvSpPr/>
              <p:nvPr/>
            </p:nvSpPr>
            <p:spPr>
              <a:xfrm>
                <a:off x="3700859" y="3127647"/>
                <a:ext cx="1631385" cy="33921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05266A9C-6C66-4914-8870-B92354BC18D1}"/>
                  </a:ext>
                </a:extLst>
              </p:cNvPr>
              <p:cNvSpPr txBox="1"/>
              <p:nvPr/>
            </p:nvSpPr>
            <p:spPr>
              <a:xfrm>
                <a:off x="3642850" y="2757886"/>
                <a:ext cx="1856021" cy="6771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spcAft>
                    <a:spcPts val="300"/>
                  </a:spcAft>
                </a:pPr>
                <a:r>
                  <a:rPr lang="en-GB" sz="1100"/>
                  <a:t>CDR Lattice</a:t>
                </a:r>
              </a:p>
              <a:p>
                <a:pPr>
                  <a:spcAft>
                    <a:spcPts val="300"/>
                  </a:spcAft>
                </a:pPr>
                <a:r>
                  <a:rPr lang="en-GB" sz="1100"/>
                  <a:t>RB Lattice</a:t>
                </a:r>
              </a:p>
              <a:p>
                <a:pPr>
                  <a:spcAft>
                    <a:spcPts val="300"/>
                  </a:spcAft>
                </a:pPr>
                <a:r>
                  <a:rPr lang="en-GB" sz="1100"/>
                  <a:t>RB Lattice (low emittance)</a:t>
                </a:r>
              </a:p>
            </p:txBody>
          </p:sp>
        </p:grp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DBD4347C-3629-48B1-9162-FADDC726A74A}"/>
                </a:ext>
              </a:extLst>
            </p:cNvPr>
            <p:cNvSpPr txBox="1"/>
            <p:nvPr/>
          </p:nvSpPr>
          <p:spPr>
            <a:xfrm>
              <a:off x="10425088" y="3838374"/>
              <a:ext cx="166744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u="sng"/>
                <a:t>1.5 m CPMU in MSS</a:t>
              </a:r>
              <a:r>
                <a:rPr lang="en-US" sz="1400"/>
                <a:t> </a:t>
              </a:r>
            </a:p>
            <a:p>
              <a:pPr algn="ctr"/>
              <a:r>
                <a:rPr lang="en-US" sz="1400"/>
                <a:t>(</a:t>
              </a:r>
              <a:r>
                <a:rPr lang="el-GR" sz="1400"/>
                <a:t>λ</a:t>
              </a:r>
              <a:r>
                <a:rPr lang="en-GB" sz="1400" baseline="-25000"/>
                <a:t>u</a:t>
              </a:r>
              <a:r>
                <a:rPr lang="en-GB" sz="1400"/>
                <a:t> = 17.6 mm</a:t>
              </a:r>
              <a:r>
                <a:rPr lang="en-US" sz="1400"/>
                <a:t>)</a:t>
              </a:r>
              <a:endParaRPr lang="en-GB" sz="1400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89E82BA9-94D5-4E3A-B1A0-A70776B8E833}"/>
                </a:ext>
              </a:extLst>
            </p:cNvPr>
            <p:cNvSpPr txBox="1"/>
            <p:nvPr/>
          </p:nvSpPr>
          <p:spPr>
            <a:xfrm>
              <a:off x="10171715" y="5764188"/>
              <a:ext cx="1342381" cy="26161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050"/>
                <a:t>Energy [eV]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FD7E871A-6A38-44C4-8599-0C16A5A95539}"/>
                </a:ext>
              </a:extLst>
            </p:cNvPr>
            <p:cNvSpPr txBox="1"/>
            <p:nvPr/>
          </p:nvSpPr>
          <p:spPr>
            <a:xfrm rot="16200000">
              <a:off x="7984905" y="4558343"/>
              <a:ext cx="2311046" cy="25391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GB" sz="1050"/>
                <a:t>Brilliance [</a:t>
              </a:r>
              <a:r>
                <a:rPr lang="en-GB" sz="1050" err="1"/>
                <a:t>ph</a:t>
              </a:r>
              <a:r>
                <a:rPr lang="en-GB" sz="1050"/>
                <a:t>/s/mrad</a:t>
              </a:r>
              <a:r>
                <a:rPr lang="en-GB" sz="1050" baseline="30000"/>
                <a:t>2</a:t>
              </a:r>
              <a:r>
                <a:rPr lang="en-GB" sz="1050"/>
                <a:t>/mm</a:t>
              </a:r>
              <a:r>
                <a:rPr lang="en-GB" sz="1050" baseline="30000"/>
                <a:t>2</a:t>
              </a:r>
              <a:r>
                <a:rPr lang="en-GB" sz="1050"/>
                <a:t>/0.1%BW]</a:t>
              </a:r>
            </a:p>
          </p:txBody>
        </p:sp>
      </p:grpSp>
      <p:pic>
        <p:nvPicPr>
          <p:cNvPr id="20" name="Picture 19" descr="Chart&#10;&#10;Description automatically generated">
            <a:extLst>
              <a:ext uri="{FF2B5EF4-FFF2-40B4-BE49-F238E27FC236}">
                <a16:creationId xmlns:a16="http://schemas.microsoft.com/office/drawing/2014/main" id="{CC6D233C-B239-4E12-91EC-B591E344E61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2266" y="524500"/>
            <a:ext cx="5256727" cy="2978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9214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881441" y="6550191"/>
            <a:ext cx="839295" cy="382352"/>
          </a:xfrm>
        </p:spPr>
        <p:txBody>
          <a:bodyPr/>
          <a:lstStyle/>
          <a:p>
            <a:fld id="{58EEFB2D-35A7-4BFF-A166-F5B8E811460E}" type="slidenum">
              <a:rPr lang="en-GB" smtClean="0"/>
              <a:pPr/>
              <a:t>16</a:t>
            </a:fld>
            <a:endParaRPr lang="en-GB"/>
          </a:p>
        </p:txBody>
      </p:sp>
      <p:sp>
        <p:nvSpPr>
          <p:cNvPr id="9" name="Title 3">
            <a:extLst>
              <a:ext uri="{FF2B5EF4-FFF2-40B4-BE49-F238E27FC236}">
                <a16:creationId xmlns:a16="http://schemas.microsoft.com/office/drawing/2014/main" id="{C0DC771F-4A99-4ED4-9128-DECBF34B4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351" y="-99391"/>
            <a:ext cx="11713301" cy="720080"/>
          </a:xfrm>
        </p:spPr>
        <p:txBody>
          <a:bodyPr/>
          <a:lstStyle/>
          <a:p>
            <a:pPr lvl="0" eaLnBrk="0" fontAlgn="base" hangingPunct="0">
              <a:spcAft>
                <a:spcPct val="0"/>
              </a:spcAft>
              <a:defRPr/>
            </a:pPr>
            <a:r>
              <a:rPr lang="en-GB" kern="0">
                <a:latin typeface="Calibri" pitchFamily="34" charset="0"/>
              </a:rPr>
              <a:t>Diamond-II: Parameters</a:t>
            </a:r>
          </a:p>
        </p:txBody>
      </p:sp>
      <p:sp>
        <p:nvSpPr>
          <p:cNvPr id="10" name="Footer Placeholder 1">
            <a:extLst>
              <a:ext uri="{FF2B5EF4-FFF2-40B4-BE49-F238E27FC236}">
                <a16:creationId xmlns:a16="http://schemas.microsoft.com/office/drawing/2014/main" id="{3158FB90-9657-41DB-A7AF-B15444D9E0C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9351" y="6525344"/>
            <a:ext cx="9409045" cy="382352"/>
          </a:xfrm>
        </p:spPr>
        <p:txBody>
          <a:bodyPr/>
          <a:lstStyle/>
          <a:p>
            <a:r>
              <a:rPr lang="en-GB"/>
              <a:t>IPS Martin, Diamond Status and Upgrade, 28</a:t>
            </a:r>
            <a:r>
              <a:rPr lang="en-GB" baseline="30000"/>
              <a:t>th</a:t>
            </a:r>
            <a:r>
              <a:rPr lang="en-GB"/>
              <a:t> ESLS Workshop, 16/12/2020</a:t>
            </a:r>
          </a:p>
        </p:txBody>
      </p:sp>
      <p:graphicFrame>
        <p:nvGraphicFramePr>
          <p:cNvPr id="6" name="Table 3">
            <a:extLst>
              <a:ext uri="{FF2B5EF4-FFF2-40B4-BE49-F238E27FC236}">
                <a16:creationId xmlns:a16="http://schemas.microsoft.com/office/drawing/2014/main" id="{7BE089B5-8AB9-4A4D-AF4B-8069639067E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5586188"/>
              </p:ext>
            </p:extLst>
          </p:nvPr>
        </p:nvGraphicFramePr>
        <p:xfrm>
          <a:off x="125259" y="606932"/>
          <a:ext cx="11827389" cy="5748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22509">
                  <a:extLst>
                    <a:ext uri="{9D8B030D-6E8A-4147-A177-3AD203B41FA5}">
                      <a16:colId xmlns:a16="http://schemas.microsoft.com/office/drawing/2014/main" val="3172126600"/>
                    </a:ext>
                  </a:extLst>
                </a:gridCol>
                <a:gridCol w="1022555">
                  <a:extLst>
                    <a:ext uri="{9D8B030D-6E8A-4147-A177-3AD203B41FA5}">
                      <a16:colId xmlns:a16="http://schemas.microsoft.com/office/drawing/2014/main" val="3722521099"/>
                    </a:ext>
                  </a:extLst>
                </a:gridCol>
                <a:gridCol w="2816613">
                  <a:extLst>
                    <a:ext uri="{9D8B030D-6E8A-4147-A177-3AD203B41FA5}">
                      <a16:colId xmlns:a16="http://schemas.microsoft.com/office/drawing/2014/main" val="2805707062"/>
                    </a:ext>
                  </a:extLst>
                </a:gridCol>
                <a:gridCol w="2232856">
                  <a:extLst>
                    <a:ext uri="{9D8B030D-6E8A-4147-A177-3AD203B41FA5}">
                      <a16:colId xmlns:a16="http://schemas.microsoft.com/office/drawing/2014/main" val="3261968161"/>
                    </a:ext>
                  </a:extLst>
                </a:gridCol>
                <a:gridCol w="2232856">
                  <a:extLst>
                    <a:ext uri="{9D8B030D-6E8A-4147-A177-3AD203B41FA5}">
                      <a16:colId xmlns:a16="http://schemas.microsoft.com/office/drawing/2014/main" val="3846104538"/>
                    </a:ext>
                  </a:extLst>
                </a:gridCol>
              </a:tblGrid>
              <a:tr h="336395">
                <a:tc>
                  <a:txBody>
                    <a:bodyPr/>
                    <a:lstStyle/>
                    <a:p>
                      <a:r>
                        <a:rPr lang="en-GB"/>
                        <a:t>Parameter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Units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CDR Lattice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Off-axis RB Lattice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On-axis RB Lattice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47183812"/>
                  </a:ext>
                </a:extLst>
              </a:tr>
              <a:tr h="336395">
                <a:tc>
                  <a:txBody>
                    <a:bodyPr/>
                    <a:lstStyle/>
                    <a:p>
                      <a:r>
                        <a:rPr lang="en-GB" sz="1600" err="1"/>
                        <a:t>Betatron</a:t>
                      </a:r>
                      <a:r>
                        <a:rPr lang="en-GB" sz="1600"/>
                        <a:t> tunes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[57.16, 20.25]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[54.16, 20.29]</a:t>
                      </a:r>
                      <a:endParaRPr lang="en-GB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[62.16, 20.31]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1449329"/>
                  </a:ext>
                </a:extLst>
              </a:tr>
              <a:tr h="336395">
                <a:tc>
                  <a:txBody>
                    <a:bodyPr/>
                    <a:lstStyle/>
                    <a:p>
                      <a:r>
                        <a:rPr lang="en-GB" sz="1600"/>
                        <a:t>Natural chromaticity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[-75.7, -89.7]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[-67.8, -91.2]</a:t>
                      </a:r>
                      <a:endParaRPr lang="en-GB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[-89.3, -110.3]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51863610"/>
                  </a:ext>
                </a:extLst>
              </a:tr>
              <a:tr h="336395">
                <a:tc>
                  <a:txBody>
                    <a:bodyPr/>
                    <a:lstStyle/>
                    <a:p>
                      <a:r>
                        <a:rPr lang="en-GB" sz="1600"/>
                        <a:t>Momentum compaction factor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1.2×10</a:t>
                      </a:r>
                      <a:r>
                        <a:rPr lang="en-GB" sz="1600" baseline="30000"/>
                        <a:t>-4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/>
                        <a:t>1.1×10</a:t>
                      </a:r>
                      <a:r>
                        <a:rPr lang="en-GB" sz="1600" baseline="30000"/>
                        <a:t>-4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1.0×10</a:t>
                      </a:r>
                      <a:r>
                        <a:rPr lang="en-GB" sz="1600" baseline="30000"/>
                        <a:t>-4</a:t>
                      </a:r>
                      <a:endParaRPr lang="en-GB" sz="16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93076854"/>
                  </a:ext>
                </a:extLst>
              </a:tr>
              <a:tr h="336395">
                <a:tc>
                  <a:txBody>
                    <a:bodyPr/>
                    <a:lstStyle/>
                    <a:p>
                      <a:r>
                        <a:rPr lang="en-GB" sz="1600"/>
                        <a:t>Energy Loss per turn (with/without IDs)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MeV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0.67 / 1.71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0.72/1.76</a:t>
                      </a:r>
                      <a:endParaRPr lang="en-GB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0.72 / 1.76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5694852"/>
                  </a:ext>
                </a:extLst>
              </a:tr>
              <a:tr h="336395">
                <a:tc>
                  <a:txBody>
                    <a:bodyPr/>
                    <a:lstStyle/>
                    <a:p>
                      <a:r>
                        <a:rPr lang="el-GR" sz="1600"/>
                        <a:t>τ</a:t>
                      </a:r>
                      <a:r>
                        <a:rPr lang="en-GB" sz="1600" baseline="-25000"/>
                        <a:t>x</a:t>
                      </a:r>
                      <a:r>
                        <a:rPr lang="en-GB" sz="1600"/>
                        <a:t>, </a:t>
                      </a:r>
                      <a:r>
                        <a:rPr lang="el-GR" sz="1600"/>
                        <a:t>τ</a:t>
                      </a:r>
                      <a:r>
                        <a:rPr lang="en-GB" sz="1600" baseline="-25000"/>
                        <a:t>y</a:t>
                      </a:r>
                      <a:r>
                        <a:rPr lang="en-GB" sz="1600"/>
                        <a:t>, </a:t>
                      </a:r>
                      <a:r>
                        <a:rPr lang="el-GR" sz="1600"/>
                        <a:t>τ</a:t>
                      </a:r>
                      <a:r>
                        <a:rPr lang="en-GB" sz="1600" baseline="-25000"/>
                        <a:t>E </a:t>
                      </a:r>
                      <a:r>
                        <a:rPr lang="en-GB" sz="1600" baseline="0"/>
                        <a:t>(without IDs)</a:t>
                      </a:r>
                      <a:endParaRPr lang="en-GB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err="1"/>
                        <a:t>ms</a:t>
                      </a:r>
                      <a:endParaRPr lang="en-GB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14.2, 19.5, 12.0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9.5, 18.1, 16.4</a:t>
                      </a:r>
                      <a:endParaRPr lang="en-GB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9.9, 18.1, 15.5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92360381"/>
                  </a:ext>
                </a:extLst>
              </a:tr>
              <a:tr h="33639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1600"/>
                        <a:t>τ</a:t>
                      </a:r>
                      <a:r>
                        <a:rPr lang="en-GB" sz="1600" baseline="-25000"/>
                        <a:t>x</a:t>
                      </a:r>
                      <a:r>
                        <a:rPr lang="en-GB" sz="1600"/>
                        <a:t>, </a:t>
                      </a:r>
                      <a:r>
                        <a:rPr lang="el-GR" sz="1600"/>
                        <a:t>τ</a:t>
                      </a:r>
                      <a:r>
                        <a:rPr lang="en-GB" sz="1600" baseline="-25000"/>
                        <a:t>y</a:t>
                      </a:r>
                      <a:r>
                        <a:rPr lang="en-GB" sz="1600"/>
                        <a:t>, </a:t>
                      </a:r>
                      <a:r>
                        <a:rPr lang="el-GR" sz="1600"/>
                        <a:t>τ</a:t>
                      </a:r>
                      <a:r>
                        <a:rPr lang="en-GB" sz="1600" baseline="-25000"/>
                        <a:t>E </a:t>
                      </a:r>
                      <a:r>
                        <a:rPr lang="en-GB" sz="1600" baseline="0"/>
                        <a:t>(with IDs)</a:t>
                      </a:r>
                      <a:endParaRPr lang="en-GB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err="1"/>
                        <a:t>ms</a:t>
                      </a:r>
                      <a:endParaRPr lang="en-GB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6.7, 7.7, 4.1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5.4, 7.4, 4.6</a:t>
                      </a:r>
                      <a:endParaRPr lang="en-GB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5.5, 7.4, 4.8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93043701"/>
                  </a:ext>
                </a:extLst>
              </a:tr>
              <a:tr h="336395">
                <a:tc>
                  <a:txBody>
                    <a:bodyPr/>
                    <a:lstStyle/>
                    <a:p>
                      <a:r>
                        <a:rPr lang="el-GR" sz="1600"/>
                        <a:t>β</a:t>
                      </a:r>
                      <a:r>
                        <a:rPr lang="en-GB" sz="1600" baseline="-25000"/>
                        <a:t>x</a:t>
                      </a:r>
                      <a:r>
                        <a:rPr lang="en-GB" sz="1600"/>
                        <a:t>, </a:t>
                      </a:r>
                      <a:r>
                        <a:rPr lang="el-GR" sz="1600"/>
                        <a:t>β</a:t>
                      </a:r>
                      <a:r>
                        <a:rPr lang="en-GB" sz="1600" baseline="-25000"/>
                        <a:t>y</a:t>
                      </a:r>
                      <a:r>
                        <a:rPr lang="en-GB" sz="1600"/>
                        <a:t>, </a:t>
                      </a:r>
                      <a:r>
                        <a:rPr lang="el-GR" sz="1600"/>
                        <a:t>η</a:t>
                      </a:r>
                      <a:r>
                        <a:rPr lang="en-GB" sz="1600" baseline="-25000"/>
                        <a:t>x</a:t>
                      </a:r>
                      <a:r>
                        <a:rPr lang="en-GB" sz="1600"/>
                        <a:t> (long straights)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m, m, cm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8.4, 4.4, 0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8.0, 3.1, 0.6</a:t>
                      </a:r>
                      <a:endParaRPr lang="en-GB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5.8, 3.2, 0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35065723"/>
                  </a:ext>
                </a:extLst>
              </a:tr>
              <a:tr h="33639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1600"/>
                        <a:t>β</a:t>
                      </a:r>
                      <a:r>
                        <a:rPr lang="en-GB" sz="1600" baseline="-25000"/>
                        <a:t>x</a:t>
                      </a:r>
                      <a:r>
                        <a:rPr lang="en-GB" sz="1600"/>
                        <a:t>, </a:t>
                      </a:r>
                      <a:r>
                        <a:rPr lang="el-GR" sz="1600"/>
                        <a:t>β</a:t>
                      </a:r>
                      <a:r>
                        <a:rPr lang="en-GB" sz="1600" baseline="-25000"/>
                        <a:t>y</a:t>
                      </a:r>
                      <a:r>
                        <a:rPr lang="en-GB" sz="1600"/>
                        <a:t>, </a:t>
                      </a:r>
                      <a:r>
                        <a:rPr lang="el-GR" sz="1600"/>
                        <a:t>η</a:t>
                      </a:r>
                      <a:r>
                        <a:rPr lang="en-GB" sz="1600" baseline="-25000"/>
                        <a:t>x</a:t>
                      </a:r>
                      <a:r>
                        <a:rPr lang="en-GB" sz="1600"/>
                        <a:t> (standard straights)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/>
                        <a:t>m, m, cm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5.7, 2.1, 0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5.3,2.2,0.05</a:t>
                      </a:r>
                      <a:endParaRPr lang="en-GB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2.4, 2.4, 0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36782800"/>
                  </a:ext>
                </a:extLst>
              </a:tr>
              <a:tr h="33639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1600"/>
                        <a:t>β</a:t>
                      </a:r>
                      <a:r>
                        <a:rPr lang="en-GB" sz="1600" baseline="-25000"/>
                        <a:t>x</a:t>
                      </a:r>
                      <a:r>
                        <a:rPr lang="en-GB" sz="1600"/>
                        <a:t>, </a:t>
                      </a:r>
                      <a:r>
                        <a:rPr lang="el-GR" sz="1600"/>
                        <a:t>β</a:t>
                      </a:r>
                      <a:r>
                        <a:rPr lang="en-GB" sz="1600" baseline="-25000"/>
                        <a:t>y</a:t>
                      </a:r>
                      <a:r>
                        <a:rPr lang="en-GB" sz="1600"/>
                        <a:t>, </a:t>
                      </a:r>
                      <a:r>
                        <a:rPr lang="el-GR" sz="1600"/>
                        <a:t>η</a:t>
                      </a:r>
                      <a:r>
                        <a:rPr lang="en-GB" sz="1600" baseline="-25000"/>
                        <a:t>x</a:t>
                      </a:r>
                      <a:r>
                        <a:rPr lang="en-GB" sz="1600"/>
                        <a:t> (mid straights)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/>
                        <a:t>m, m, cm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2.2, 1.9, 2.5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2.3, 1.6, 2.2</a:t>
                      </a:r>
                      <a:endParaRPr lang="en-GB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2.2, 1.4, 2.3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73411179"/>
                  </a:ext>
                </a:extLst>
              </a:tr>
              <a:tr h="336395">
                <a:tc>
                  <a:txBody>
                    <a:bodyPr/>
                    <a:lstStyle/>
                    <a:p>
                      <a:r>
                        <a:rPr lang="en-GB" sz="1600"/>
                        <a:t>Emittance (bare lattice)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err="1"/>
                        <a:t>pm.rad</a:t>
                      </a:r>
                      <a:endParaRPr lang="en-GB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157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159</a:t>
                      </a:r>
                      <a:endParaRPr lang="en-GB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111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42493129"/>
                  </a:ext>
                </a:extLst>
              </a:tr>
              <a:tr h="336395">
                <a:tc>
                  <a:txBody>
                    <a:bodyPr/>
                    <a:lstStyle/>
                    <a:p>
                      <a:r>
                        <a:rPr lang="en-GB" sz="1600"/>
                        <a:t>Energy spread (bare lattice)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0.08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0.09</a:t>
                      </a:r>
                      <a:endParaRPr lang="en-GB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0.09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03410085"/>
                  </a:ext>
                </a:extLst>
              </a:tr>
              <a:tr h="336395">
                <a:tc>
                  <a:txBody>
                    <a:bodyPr/>
                    <a:lstStyle/>
                    <a:p>
                      <a:r>
                        <a:rPr lang="en-GB" sz="1600"/>
                        <a:t>Bunch length (bare lattice)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mm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3.5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3.8</a:t>
                      </a:r>
                      <a:endParaRPr lang="en-GB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3.9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68250383"/>
                  </a:ext>
                </a:extLst>
              </a:tr>
              <a:tr h="336395">
                <a:tc>
                  <a:txBody>
                    <a:bodyPr/>
                    <a:lstStyle/>
                    <a:p>
                      <a:r>
                        <a:rPr lang="en-GB" sz="1600" b="1">
                          <a:solidFill>
                            <a:srgbClr val="FF0000"/>
                          </a:solidFill>
                        </a:rPr>
                        <a:t>Emittance (with IDs, IBS, 3HC)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err="1">
                          <a:solidFill>
                            <a:srgbClr val="FF0000"/>
                          </a:solidFill>
                        </a:rPr>
                        <a:t>pm.rad</a:t>
                      </a:r>
                      <a:endParaRPr lang="en-GB" sz="1600" b="1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>
                          <a:solidFill>
                            <a:srgbClr val="FF0000"/>
                          </a:solidFill>
                        </a:rPr>
                        <a:t>147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solidFill>
                            <a:srgbClr val="FF0000"/>
                          </a:solidFill>
                        </a:rPr>
                        <a:t>136</a:t>
                      </a:r>
                      <a:endParaRPr lang="en-GB" sz="1600" b="1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>
                          <a:solidFill>
                            <a:srgbClr val="FF0000"/>
                          </a:solidFill>
                        </a:rPr>
                        <a:t>110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7585474"/>
                  </a:ext>
                </a:extLst>
              </a:tr>
              <a:tr h="336395">
                <a:tc>
                  <a:txBody>
                    <a:bodyPr/>
                    <a:lstStyle/>
                    <a:p>
                      <a:r>
                        <a:rPr lang="en-GB" sz="1600" b="1">
                          <a:solidFill>
                            <a:srgbClr val="FF0000"/>
                          </a:solidFill>
                        </a:rPr>
                        <a:t>Energy spread (with IDs, IBS, 3HC)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>
                          <a:solidFill>
                            <a:srgbClr val="FF0000"/>
                          </a:solidFill>
                        </a:rPr>
                        <a:t>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>
                          <a:solidFill>
                            <a:srgbClr val="FF0000"/>
                          </a:solidFill>
                        </a:rPr>
                        <a:t>0.10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solidFill>
                            <a:srgbClr val="FF0000"/>
                          </a:solidFill>
                        </a:rPr>
                        <a:t>0.11</a:t>
                      </a:r>
                      <a:endParaRPr lang="en-GB" sz="1600" b="1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>
                          <a:solidFill>
                            <a:srgbClr val="FF0000"/>
                          </a:solidFill>
                        </a:rPr>
                        <a:t>0.11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0313104"/>
                  </a:ext>
                </a:extLst>
              </a:tr>
              <a:tr h="336395">
                <a:tc>
                  <a:txBody>
                    <a:bodyPr/>
                    <a:lstStyle/>
                    <a:p>
                      <a:r>
                        <a:rPr lang="en-GB" sz="1600"/>
                        <a:t>Bunch length (with IDs, IBS, 3HC)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mm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10.9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10.4</a:t>
                      </a:r>
                      <a:endParaRPr lang="en-GB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10.8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60214185"/>
                  </a:ext>
                </a:extLst>
              </a:tr>
              <a:tr h="336395">
                <a:tc>
                  <a:txBody>
                    <a:bodyPr/>
                    <a:lstStyle/>
                    <a:p>
                      <a:r>
                        <a:rPr lang="en-GB" sz="1600" b="1">
                          <a:solidFill>
                            <a:srgbClr val="FF0000"/>
                          </a:solidFill>
                        </a:rPr>
                        <a:t>Total lifetime (with IDs, IBS, 3HC)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>
                          <a:solidFill>
                            <a:srgbClr val="FF0000"/>
                          </a:solidFill>
                        </a:rPr>
                        <a:t>h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>
                          <a:solidFill>
                            <a:srgbClr val="FF0000"/>
                          </a:solidFill>
                        </a:rPr>
                        <a:t>2.9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solidFill>
                            <a:srgbClr val="FF0000"/>
                          </a:solidFill>
                        </a:rPr>
                        <a:t>4.0</a:t>
                      </a:r>
                      <a:endParaRPr lang="en-GB" sz="1600" b="1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>
                          <a:solidFill>
                            <a:srgbClr val="FF0000"/>
                          </a:solidFill>
                        </a:rPr>
                        <a:t>1.7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2463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434220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8" name="Content Placeholder 2">
                <a:extLst>
                  <a:ext uri="{FF2B5EF4-FFF2-40B4-BE49-F238E27FC236}">
                    <a16:creationId xmlns:a16="http://schemas.microsoft.com/office/drawing/2014/main" id="{253FB6C3-51E3-4FD4-A882-723EEDAA1A9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17657" y="617198"/>
                <a:ext cx="11808879" cy="5904655"/>
              </a:xfrm>
              <a:prstGeom prst="rect">
                <a:avLst/>
              </a:prstGeom>
              <a:noFill/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871788" indent="-2871788">
                  <a:buNone/>
                </a:pPr>
                <a:r>
                  <a:rPr lang="en-GB" sz="2000" b="1"/>
                  <a:t>Requirement:</a:t>
                </a:r>
                <a:r>
                  <a:rPr lang="en-GB" sz="2000"/>
                  <a:t>	Target average pressure </a:t>
                </a:r>
                <a:r>
                  <a:rPr lang="en-GB" sz="2000">
                    <a:ea typeface="Cambria Math" panose="02040503050406030204" pitchFamily="18" charset="0"/>
                  </a:rPr>
                  <a:t>≤ </a:t>
                </a:r>
                <a:r>
                  <a:rPr lang="en-GB" sz="2000"/>
                  <a:t>10</a:t>
                </a:r>
                <a:r>
                  <a:rPr lang="en-GB" sz="2000" baseline="30000"/>
                  <a:t>-9</a:t>
                </a:r>
                <a:r>
                  <a:rPr lang="en-GB" sz="2000"/>
                  <a:t> mbar at 300 mA after 100 A.h beam conditioning</a:t>
                </a:r>
              </a:p>
              <a:p>
                <a:pPr marL="2871788" lvl="1" indent="-2871788">
                  <a:buNone/>
                </a:pPr>
                <a:endParaRPr lang="en-GB" sz="2000"/>
              </a:p>
              <a:p>
                <a:pPr marL="2871788" indent="-2871788">
                  <a:buNone/>
                </a:pPr>
                <a:r>
                  <a:rPr lang="en-GB" sz="2000" b="1" u="sng"/>
                  <a:t>Current solution (WIP)</a:t>
                </a:r>
              </a:p>
              <a:p>
                <a:pPr marL="2871788" indent="-2871788">
                  <a:buNone/>
                </a:pPr>
                <a:r>
                  <a:rPr lang="en-GB" sz="2000" b="1"/>
                  <a:t>Vessel cross-section:</a:t>
                </a:r>
                <a:r>
                  <a:rPr lang="en-GB" sz="2000"/>
                  <a:t>	Mainly circular (</a:t>
                </a:r>
                <a14:m>
                  <m:oMath xmlns:m="http://schemas.openxmlformats.org/officeDocument/2006/math">
                    <m:r>
                      <a:rPr lang="en-GB" sz="2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𝜙</m:t>
                    </m:r>
                    <m:r>
                      <a:rPr lang="en-GB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sz="2000"/>
                  <a:t>= 20 mm), antechamber in dipole vessels with photon extraction</a:t>
                </a:r>
              </a:p>
              <a:p>
                <a:pPr marL="2871788" indent="-2871788">
                  <a:buNone/>
                </a:pPr>
                <a:r>
                  <a:rPr lang="en-GB" sz="2000" b="1"/>
                  <a:t>Pumping:</a:t>
                </a:r>
                <a:r>
                  <a:rPr lang="en-GB" sz="2000"/>
                  <a:t>	NEG coated apart from antechamber vessels</a:t>
                </a:r>
              </a:p>
              <a:p>
                <a:pPr marL="2871788" lvl="1" indent="-2871788">
                  <a:buNone/>
                </a:pPr>
                <a:r>
                  <a:rPr lang="en-GB" sz="2000"/>
                  <a:t>	Plus discrete ion pumps and NEG cartridge pumps</a:t>
                </a:r>
              </a:p>
              <a:p>
                <a:pPr marL="2871788" indent="-2871788">
                  <a:buNone/>
                </a:pPr>
                <a:r>
                  <a:rPr lang="en-GB" sz="2000" b="1"/>
                  <a:t>Heat load management:</a:t>
                </a:r>
                <a:r>
                  <a:rPr lang="en-GB" sz="2000"/>
                  <a:t>	Mix of discrete and distributed absorbers</a:t>
                </a:r>
              </a:p>
              <a:p>
                <a:pPr marL="2871788" indent="-2871788">
                  <a:buNone/>
                </a:pPr>
                <a:r>
                  <a:rPr lang="en-GB" sz="2000" b="1"/>
                  <a:t>Materials/manufacturing:</a:t>
                </a:r>
                <a:r>
                  <a:rPr lang="en-GB" sz="2000"/>
                  <a:t>	Most vessels copper; antechamber vessels aluminium</a:t>
                </a:r>
              </a:p>
              <a:p>
                <a:pPr marL="2871788" lvl="1" indent="-2871788">
                  <a:buNone/>
                </a:pPr>
                <a:r>
                  <a:rPr lang="en-GB" sz="2000"/>
                  <a:t>	Fully RF-shielded gate valves, flanges and bellows</a:t>
                </a:r>
              </a:p>
              <a:p>
                <a:pPr marL="2871788" lvl="1" indent="-2871788">
                  <a:buNone/>
                </a:pPr>
                <a:r>
                  <a:rPr lang="en-GB" sz="2000"/>
                  <a:t>	NEG coating by industry</a:t>
                </a:r>
              </a:p>
            </p:txBody>
          </p:sp>
        </mc:Choice>
        <mc:Fallback xmlns="">
          <p:sp>
            <p:nvSpPr>
              <p:cNvPr id="18" name="Content Placeholder 2">
                <a:extLst>
                  <a:ext uri="{FF2B5EF4-FFF2-40B4-BE49-F238E27FC236}">
                    <a16:creationId xmlns:a16="http://schemas.microsoft.com/office/drawing/2014/main" id="{253FB6C3-51E3-4FD4-A882-723EEDAA1A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7657" y="617198"/>
                <a:ext cx="11808879" cy="5904655"/>
              </a:xfrm>
              <a:prstGeom prst="rect">
                <a:avLst/>
              </a:prstGeom>
              <a:blipFill>
                <a:blip r:embed="rId2"/>
                <a:stretch>
                  <a:fillRect l="-568" t="-51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881441" y="6550191"/>
            <a:ext cx="839295" cy="382352"/>
          </a:xfrm>
        </p:spPr>
        <p:txBody>
          <a:bodyPr/>
          <a:lstStyle/>
          <a:p>
            <a:fld id="{58EEFB2D-35A7-4BFF-A166-F5B8E811460E}" type="slidenum">
              <a:rPr lang="en-GB" smtClean="0"/>
              <a:pPr/>
              <a:t>17</a:t>
            </a:fld>
            <a:endParaRPr lang="en-GB"/>
          </a:p>
        </p:txBody>
      </p:sp>
      <p:sp>
        <p:nvSpPr>
          <p:cNvPr id="9" name="Title 3">
            <a:extLst>
              <a:ext uri="{FF2B5EF4-FFF2-40B4-BE49-F238E27FC236}">
                <a16:creationId xmlns:a16="http://schemas.microsoft.com/office/drawing/2014/main" id="{C0DC771F-4A99-4ED4-9128-DECBF34B4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351" y="-99391"/>
            <a:ext cx="11713301" cy="720080"/>
          </a:xfrm>
        </p:spPr>
        <p:txBody>
          <a:bodyPr/>
          <a:lstStyle/>
          <a:p>
            <a:pPr lvl="0" eaLnBrk="0" fontAlgn="base" hangingPunct="0">
              <a:spcAft>
                <a:spcPct val="0"/>
              </a:spcAft>
              <a:defRPr/>
            </a:pPr>
            <a:r>
              <a:rPr lang="en-GB" kern="0">
                <a:latin typeface="Calibri" pitchFamily="34" charset="0"/>
              </a:rPr>
              <a:t>Diamond-II: Vacuum</a:t>
            </a:r>
          </a:p>
        </p:txBody>
      </p:sp>
      <p:sp>
        <p:nvSpPr>
          <p:cNvPr id="10" name="Footer Placeholder 1">
            <a:extLst>
              <a:ext uri="{FF2B5EF4-FFF2-40B4-BE49-F238E27FC236}">
                <a16:creationId xmlns:a16="http://schemas.microsoft.com/office/drawing/2014/main" id="{3158FB90-9657-41DB-A7AF-B15444D9E0C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9351" y="6525344"/>
            <a:ext cx="9409045" cy="382352"/>
          </a:xfrm>
        </p:spPr>
        <p:txBody>
          <a:bodyPr/>
          <a:lstStyle/>
          <a:p>
            <a:r>
              <a:rPr lang="en-GB"/>
              <a:t>IPS Martin, Diamond Status and Upgrade, 28</a:t>
            </a:r>
            <a:r>
              <a:rPr lang="en-GB" baseline="30000"/>
              <a:t>th</a:t>
            </a:r>
            <a:r>
              <a:rPr lang="en-GB"/>
              <a:t> ESLS Workshop, 16/12/2020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623CC46-3C30-4D5A-B098-57DC2319363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40184" y="3282039"/>
            <a:ext cx="4212468" cy="29370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E719A6D-EBCC-472B-8839-0347400B9333}"/>
              </a:ext>
            </a:extLst>
          </p:cNvPr>
          <p:cNvSpPr txBox="1"/>
          <p:nvPr/>
        </p:nvSpPr>
        <p:spPr>
          <a:xfrm>
            <a:off x="8915812" y="3764982"/>
            <a:ext cx="10037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/>
              <a:t>RGA ports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AFC2324-2033-4A38-89FB-46824813C1DA}"/>
              </a:ext>
            </a:extLst>
          </p:cNvPr>
          <p:cNvSpPr txBox="1"/>
          <p:nvPr/>
        </p:nvSpPr>
        <p:spPr>
          <a:xfrm rot="19723112">
            <a:off x="8316870" y="5783368"/>
            <a:ext cx="11770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/>
              <a:t>Dipole 1 vessel (Al)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DBDA37E-0267-4436-81DA-758267E2D989}"/>
              </a:ext>
            </a:extLst>
          </p:cNvPr>
          <p:cNvSpPr txBox="1"/>
          <p:nvPr/>
        </p:nvSpPr>
        <p:spPr>
          <a:xfrm rot="19723112">
            <a:off x="9272858" y="5248960"/>
            <a:ext cx="12637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/>
              <a:t>Crotch 1 absorber (Cu)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E108385-E2EB-4B96-A853-388FAB94E2AD}"/>
              </a:ext>
            </a:extLst>
          </p:cNvPr>
          <p:cNvSpPr txBox="1"/>
          <p:nvPr/>
        </p:nvSpPr>
        <p:spPr>
          <a:xfrm rot="19959016">
            <a:off x="10237208" y="4636469"/>
            <a:ext cx="14168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/>
              <a:t>Dipole </a:t>
            </a:r>
          </a:p>
          <a:p>
            <a:pPr algn="ctr"/>
            <a:r>
              <a:rPr lang="en-GB"/>
              <a:t>2 and 3 vessels (Cu/NEG)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B433DB1-5EAC-44C7-96B5-9CEB77AE7400}"/>
              </a:ext>
            </a:extLst>
          </p:cNvPr>
          <p:cNvSpPr txBox="1"/>
          <p:nvPr/>
        </p:nvSpPr>
        <p:spPr>
          <a:xfrm rot="20118150">
            <a:off x="11349857" y="4413130"/>
            <a:ext cx="8973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/>
              <a:t>RF gate valve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694F978-6CDE-42A3-A2A0-DAD7A1CEB292}"/>
              </a:ext>
            </a:extLst>
          </p:cNvPr>
          <p:cNvSpPr txBox="1"/>
          <p:nvPr/>
        </p:nvSpPr>
        <p:spPr>
          <a:xfrm rot="19736366">
            <a:off x="9934079" y="3533970"/>
            <a:ext cx="14219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/>
              <a:t>Photon beam pipe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CB41CB8-FE56-49F4-89C4-EC96BA893DF6}"/>
              </a:ext>
            </a:extLst>
          </p:cNvPr>
          <p:cNvSpPr txBox="1"/>
          <p:nvPr/>
        </p:nvSpPr>
        <p:spPr>
          <a:xfrm rot="19570170">
            <a:off x="7184360" y="4510252"/>
            <a:ext cx="14664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>
                <a:sym typeface="Symbol" panose="05050102010706020507" pitchFamily="18" charset="2"/>
              </a:rPr>
              <a:t>Beam direction </a:t>
            </a:r>
            <a:endParaRPr lang="en-GB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D4806E0-8726-4D96-90DC-952F3614148A}"/>
              </a:ext>
            </a:extLst>
          </p:cNvPr>
          <p:cNvSpPr txBox="1"/>
          <p:nvPr/>
        </p:nvSpPr>
        <p:spPr>
          <a:xfrm>
            <a:off x="10038737" y="6095998"/>
            <a:ext cx="1828829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sz="1600" i="1">
                <a:solidFill>
                  <a:schemeClr val="bg1">
                    <a:lumMod val="50000"/>
                  </a:schemeClr>
                </a:solidFill>
              </a:rPr>
              <a:t>Courtesy M. Cox</a:t>
            </a:r>
            <a:endParaRPr lang="en-GB" i="1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E79808E2-FE72-42D5-A068-BBEFCE14E0EC}"/>
              </a:ext>
            </a:extLst>
          </p:cNvPr>
          <p:cNvSpPr txBox="1">
            <a:spLocks/>
          </p:cNvSpPr>
          <p:nvPr/>
        </p:nvSpPr>
        <p:spPr>
          <a:xfrm>
            <a:off x="213221" y="4277405"/>
            <a:ext cx="6753201" cy="2157147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71788" indent="-2871788">
              <a:buNone/>
            </a:pPr>
            <a:r>
              <a:rPr lang="en-GB" sz="2000" b="1"/>
              <a:t>Assembly process:</a:t>
            </a:r>
            <a:r>
              <a:rPr lang="en-GB" sz="2000"/>
              <a:t>	Ex-situ bakeout only</a:t>
            </a:r>
          </a:p>
          <a:p>
            <a:pPr marL="2871788" lvl="1" indent="-2871788">
              <a:buNone/>
            </a:pPr>
            <a:r>
              <a:rPr lang="en-GB" sz="2000"/>
              <a:t>	Vacuum strings (~7m) built up, baked out and NEG activated on assembly trolleys</a:t>
            </a:r>
          </a:p>
          <a:p>
            <a:pPr marL="2871788" lvl="1" indent="-2871788">
              <a:buNone/>
            </a:pPr>
            <a:r>
              <a:rPr lang="en-GB" sz="2000"/>
              <a:t>	Under vacuum during installation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C30130B0-38F0-4660-BEE7-FD0253ACDC57}"/>
              </a:ext>
            </a:extLst>
          </p:cNvPr>
          <p:cNvCxnSpPr>
            <a:cxnSpLocks/>
          </p:cNvCxnSpPr>
          <p:nvPr/>
        </p:nvCxnSpPr>
        <p:spPr>
          <a:xfrm flipH="1">
            <a:off x="8429612" y="4326616"/>
            <a:ext cx="692962" cy="680652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5A921A5D-8657-4F7C-A462-FB67D188798C}"/>
              </a:ext>
            </a:extLst>
          </p:cNvPr>
          <p:cNvCxnSpPr>
            <a:cxnSpLocks/>
          </p:cNvCxnSpPr>
          <p:nvPr/>
        </p:nvCxnSpPr>
        <p:spPr>
          <a:xfrm flipH="1">
            <a:off x="9152153" y="4369320"/>
            <a:ext cx="111394" cy="245917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555A22EC-054A-43E3-AC11-66B0F2FB3BA8}"/>
              </a:ext>
            </a:extLst>
          </p:cNvPr>
          <p:cNvCxnSpPr>
            <a:cxnSpLocks/>
            <a:stCxn id="14" idx="0"/>
          </p:cNvCxnSpPr>
          <p:nvPr/>
        </p:nvCxnSpPr>
        <p:spPr>
          <a:xfrm flipV="1">
            <a:off x="11663516" y="4251726"/>
            <a:ext cx="6620" cy="190965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125790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881441" y="6550191"/>
            <a:ext cx="839295" cy="382352"/>
          </a:xfrm>
        </p:spPr>
        <p:txBody>
          <a:bodyPr/>
          <a:lstStyle/>
          <a:p>
            <a:fld id="{58EEFB2D-35A7-4BFF-A166-F5B8E811460E}" type="slidenum">
              <a:rPr lang="en-GB" smtClean="0"/>
              <a:pPr/>
              <a:t>18</a:t>
            </a:fld>
            <a:endParaRPr lang="en-GB"/>
          </a:p>
        </p:txBody>
      </p:sp>
      <p:sp>
        <p:nvSpPr>
          <p:cNvPr id="9" name="Title 3">
            <a:extLst>
              <a:ext uri="{FF2B5EF4-FFF2-40B4-BE49-F238E27FC236}">
                <a16:creationId xmlns:a16="http://schemas.microsoft.com/office/drawing/2014/main" id="{C0DC771F-4A99-4ED4-9128-DECBF34B4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351" y="-99391"/>
            <a:ext cx="11713301" cy="720080"/>
          </a:xfrm>
        </p:spPr>
        <p:txBody>
          <a:bodyPr/>
          <a:lstStyle/>
          <a:p>
            <a:pPr lvl="0" eaLnBrk="0" fontAlgn="base" hangingPunct="0">
              <a:spcAft>
                <a:spcPct val="0"/>
              </a:spcAft>
              <a:defRPr/>
            </a:pPr>
            <a:r>
              <a:rPr lang="en-GB" kern="0">
                <a:latin typeface="Calibri" pitchFamily="34" charset="0"/>
              </a:rPr>
              <a:t>Diamond-II: Magnets</a:t>
            </a:r>
          </a:p>
        </p:txBody>
      </p:sp>
      <p:sp>
        <p:nvSpPr>
          <p:cNvPr id="10" name="Footer Placeholder 1">
            <a:extLst>
              <a:ext uri="{FF2B5EF4-FFF2-40B4-BE49-F238E27FC236}">
                <a16:creationId xmlns:a16="http://schemas.microsoft.com/office/drawing/2014/main" id="{3158FB90-9657-41DB-A7AF-B15444D9E0C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9351" y="6525344"/>
            <a:ext cx="9409045" cy="382352"/>
          </a:xfrm>
        </p:spPr>
        <p:txBody>
          <a:bodyPr/>
          <a:lstStyle/>
          <a:p>
            <a:r>
              <a:rPr lang="en-GB"/>
              <a:t>IPS Martin, Diamond Status and Upgrade, 28</a:t>
            </a:r>
            <a:r>
              <a:rPr lang="en-GB" baseline="30000"/>
              <a:t>th</a:t>
            </a:r>
            <a:r>
              <a:rPr lang="en-GB"/>
              <a:t> ESLS Workshop, 16/12/2020</a:t>
            </a:r>
          </a:p>
        </p:txBody>
      </p:sp>
      <p:graphicFrame>
        <p:nvGraphicFramePr>
          <p:cNvPr id="6" name="Table 3">
            <a:extLst>
              <a:ext uri="{FF2B5EF4-FFF2-40B4-BE49-F238E27FC236}">
                <a16:creationId xmlns:a16="http://schemas.microsoft.com/office/drawing/2014/main" id="{FD957DC1-857E-4631-9E31-08932C207A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3043913"/>
              </p:ext>
            </p:extLst>
          </p:nvPr>
        </p:nvGraphicFramePr>
        <p:xfrm>
          <a:off x="365657" y="668040"/>
          <a:ext cx="11502829" cy="3017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1801">
                  <a:extLst>
                    <a:ext uri="{9D8B030D-6E8A-4147-A177-3AD203B41FA5}">
                      <a16:colId xmlns:a16="http://schemas.microsoft.com/office/drawing/2014/main" val="300493931"/>
                    </a:ext>
                  </a:extLst>
                </a:gridCol>
                <a:gridCol w="1209368">
                  <a:extLst>
                    <a:ext uri="{9D8B030D-6E8A-4147-A177-3AD203B41FA5}">
                      <a16:colId xmlns:a16="http://schemas.microsoft.com/office/drawing/2014/main" val="1081846959"/>
                    </a:ext>
                  </a:extLst>
                </a:gridCol>
                <a:gridCol w="1258529">
                  <a:extLst>
                    <a:ext uri="{9D8B030D-6E8A-4147-A177-3AD203B41FA5}">
                      <a16:colId xmlns:a16="http://schemas.microsoft.com/office/drawing/2014/main" val="3657731273"/>
                    </a:ext>
                  </a:extLst>
                </a:gridCol>
                <a:gridCol w="983226">
                  <a:extLst>
                    <a:ext uri="{9D8B030D-6E8A-4147-A177-3AD203B41FA5}">
                      <a16:colId xmlns:a16="http://schemas.microsoft.com/office/drawing/2014/main" val="2446539231"/>
                    </a:ext>
                  </a:extLst>
                </a:gridCol>
                <a:gridCol w="1052051">
                  <a:extLst>
                    <a:ext uri="{9D8B030D-6E8A-4147-A177-3AD203B41FA5}">
                      <a16:colId xmlns:a16="http://schemas.microsoft.com/office/drawing/2014/main" val="2559954399"/>
                    </a:ext>
                  </a:extLst>
                </a:gridCol>
                <a:gridCol w="989222">
                  <a:extLst>
                    <a:ext uri="{9D8B030D-6E8A-4147-A177-3AD203B41FA5}">
                      <a16:colId xmlns:a16="http://schemas.microsoft.com/office/drawing/2014/main" val="1366028033"/>
                    </a:ext>
                  </a:extLst>
                </a:gridCol>
                <a:gridCol w="1111758">
                  <a:extLst>
                    <a:ext uri="{9D8B030D-6E8A-4147-A177-3AD203B41FA5}">
                      <a16:colId xmlns:a16="http://schemas.microsoft.com/office/drawing/2014/main" val="464381977"/>
                    </a:ext>
                  </a:extLst>
                </a:gridCol>
                <a:gridCol w="1124001">
                  <a:extLst>
                    <a:ext uri="{9D8B030D-6E8A-4147-A177-3AD203B41FA5}">
                      <a16:colId xmlns:a16="http://schemas.microsoft.com/office/drawing/2014/main" val="2776186089"/>
                    </a:ext>
                  </a:extLst>
                </a:gridCol>
                <a:gridCol w="2232873">
                  <a:extLst>
                    <a:ext uri="{9D8B030D-6E8A-4147-A177-3AD203B41FA5}">
                      <a16:colId xmlns:a16="http://schemas.microsoft.com/office/drawing/2014/main" val="2785299353"/>
                    </a:ext>
                  </a:extLst>
                </a:gridCol>
              </a:tblGrid>
              <a:tr h="254485">
                <a:tc rowSpan="2">
                  <a:txBody>
                    <a:bodyPr/>
                    <a:lstStyle/>
                    <a:p>
                      <a:pPr algn="ctr"/>
                      <a:r>
                        <a:rPr lang="en-GB" sz="1600"/>
                        <a:t>Magnet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Length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Max B</a:t>
                      </a:r>
                      <a:r>
                        <a:rPr lang="en-GB" sz="1600" baseline="-2500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Max G</a:t>
                      </a:r>
                      <a:r>
                        <a:rPr lang="en-GB" sz="1600" baseline="-2500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Max S</a:t>
                      </a:r>
                      <a:r>
                        <a:rPr lang="en-GB" sz="1600" baseline="-2500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Max O</a:t>
                      </a:r>
                      <a:r>
                        <a:rPr lang="en-GB" sz="1600" baseline="-25000"/>
                        <a:t>0</a:t>
                      </a: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sz="1600"/>
                        <a:t># Magnets</a:t>
                      </a: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sz="1600"/>
                        <a:t># Families</a:t>
                      </a: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sz="1600"/>
                        <a:t>Type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4556850"/>
                  </a:ext>
                </a:extLst>
              </a:tr>
              <a:tr h="25448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[m]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[T]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[T/m]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[T/m</a:t>
                      </a:r>
                      <a:r>
                        <a:rPr lang="en-GB" sz="1600" baseline="30000"/>
                        <a:t>2</a:t>
                      </a:r>
                      <a:r>
                        <a:rPr lang="en-GB" sz="1600"/>
                        <a:t>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[T/m</a:t>
                      </a:r>
                      <a:r>
                        <a:rPr lang="en-GB" sz="1600" baseline="30000"/>
                        <a:t>3</a:t>
                      </a:r>
                      <a:r>
                        <a:rPr lang="en-GB" sz="1600"/>
                        <a:t>]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9707129"/>
                  </a:ext>
                </a:extLst>
              </a:tr>
              <a:tr h="254485"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DL dipole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0.29 to 0.76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96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Permanent Magnet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9342555"/>
                  </a:ext>
                </a:extLst>
              </a:tr>
              <a:tr h="254485"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DQ dipole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0.87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0.695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-32.32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48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Electro-Magnet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4714254"/>
                  </a:ext>
                </a:extLst>
              </a:tr>
              <a:tr h="254485"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Quadrupole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0.105-0.36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85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396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/>
                        <a:t>Electro-Magnet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0220982"/>
                  </a:ext>
                </a:extLst>
              </a:tr>
              <a:tr h="254485">
                <a:tc>
                  <a:txBody>
                    <a:bodyPr/>
                    <a:lstStyle/>
                    <a:p>
                      <a:pPr algn="ctr"/>
                      <a:r>
                        <a:rPr lang="en-GB" sz="1600" err="1"/>
                        <a:t>Sextupole</a:t>
                      </a:r>
                      <a:r>
                        <a:rPr lang="en-GB" sz="160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0.1-0.14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3850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288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/>
                        <a:t>Electro-Magnet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37050129"/>
                  </a:ext>
                </a:extLst>
              </a:tr>
              <a:tr h="254485"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Octupole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0.09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110300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48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/>
                        <a:t>Electro-Magnet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7250269"/>
                  </a:ext>
                </a:extLst>
              </a:tr>
              <a:tr h="254485"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Slow Corrector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0.08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0.15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/>
                        <a:t>Electro-Magnet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5245082"/>
                  </a:ext>
                </a:extLst>
              </a:tr>
              <a:tr h="254485"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Fast Corrector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0.025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0.01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144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/>
                        <a:t>Electro-Magnet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7699277"/>
                  </a:ext>
                </a:extLst>
              </a:tr>
            </a:tbl>
          </a:graphicData>
        </a:graphic>
      </p:graphicFrame>
      <p:pic>
        <p:nvPicPr>
          <p:cNvPr id="7" name="Picture 6" descr="A close up of a device&#10;&#10;Description automatically generated">
            <a:extLst>
              <a:ext uri="{FF2B5EF4-FFF2-40B4-BE49-F238E27FC236}">
                <a16:creationId xmlns:a16="http://schemas.microsoft.com/office/drawing/2014/main" id="{0CC04D10-8C04-45D9-AD0D-8C71E0B1A2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019" b="95126" l="9350" r="91667">
                        <a14:foregroundMark x1="47154" y1="91667" x2="47154" y2="91667"/>
                        <a14:foregroundMark x1="48171" y1="95597" x2="48171" y2="95597"/>
                        <a14:foregroundMark x1="48374" y1="8019" x2="48374" y2="8019"/>
                        <a14:foregroundMark x1="91667" y1="73742" x2="91667" y2="73742"/>
                        <a14:foregroundMark x1="9350" y1="74371" x2="9350" y2="7437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56" y="4219025"/>
            <a:ext cx="1859393" cy="240360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9E4D0EA-00C6-4407-B05C-BA2571FD9CE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0413" t="13622" r="55087" b="13449"/>
          <a:stretch/>
        </p:blipFill>
        <p:spPr bwMode="auto">
          <a:xfrm>
            <a:off x="6371428" y="4550282"/>
            <a:ext cx="1656184" cy="155073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8BA403E-B3B3-4908-8D30-88812972F1D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2240" t="4643" r="37735" b="863"/>
          <a:stretch/>
        </p:blipFill>
        <p:spPr>
          <a:xfrm>
            <a:off x="4716646" y="4632562"/>
            <a:ext cx="1359242" cy="1350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72524F5-DEC4-4845-AA2B-764D111E344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056" t="-452" r="52665" b="452"/>
          <a:stretch/>
        </p:blipFill>
        <p:spPr>
          <a:xfrm>
            <a:off x="8209737" y="4460088"/>
            <a:ext cx="1656184" cy="168784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8A161AD-3509-4DDA-B0F8-6B9095ED7F1E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28326" r="29525"/>
          <a:stretch/>
        </p:blipFill>
        <p:spPr>
          <a:xfrm>
            <a:off x="10067710" y="4428508"/>
            <a:ext cx="1659783" cy="1692173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3520A193-BBD9-4E0D-AF4B-FD8A9E43A927}"/>
              </a:ext>
            </a:extLst>
          </p:cNvPr>
          <p:cNvSpPr txBox="1"/>
          <p:nvPr/>
        </p:nvSpPr>
        <p:spPr>
          <a:xfrm>
            <a:off x="534317" y="3952566"/>
            <a:ext cx="1107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u="sng"/>
              <a:t>DL Dipole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B1367B4-2403-46FC-8CBA-83A29EE938FA}"/>
              </a:ext>
            </a:extLst>
          </p:cNvPr>
          <p:cNvSpPr txBox="1"/>
          <p:nvPr/>
        </p:nvSpPr>
        <p:spPr>
          <a:xfrm>
            <a:off x="2674377" y="3957482"/>
            <a:ext cx="12929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u="sng"/>
              <a:t>DQ Dipole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720F379-179C-45E2-956B-64F5D1927323}"/>
              </a:ext>
            </a:extLst>
          </p:cNvPr>
          <p:cNvSpPr txBox="1"/>
          <p:nvPr/>
        </p:nvSpPr>
        <p:spPr>
          <a:xfrm>
            <a:off x="4581832" y="3952565"/>
            <a:ext cx="15436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u="sng"/>
              <a:t>Quadrupole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E366D25-7AB1-4016-A5ED-DB024D4AA3E4}"/>
              </a:ext>
            </a:extLst>
          </p:cNvPr>
          <p:cNvSpPr txBox="1"/>
          <p:nvPr/>
        </p:nvSpPr>
        <p:spPr>
          <a:xfrm>
            <a:off x="6376223" y="3957482"/>
            <a:ext cx="15436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u="sng" err="1"/>
              <a:t>Sextupole</a:t>
            </a:r>
            <a:endParaRPr lang="en-GB" u="sng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963E97C-786D-424A-87EE-D9F23F3D2F49}"/>
              </a:ext>
            </a:extLst>
          </p:cNvPr>
          <p:cNvSpPr txBox="1"/>
          <p:nvPr/>
        </p:nvSpPr>
        <p:spPr>
          <a:xfrm>
            <a:off x="8224694" y="3957480"/>
            <a:ext cx="15436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u="sng"/>
              <a:t>Octupole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946EB6C-91B9-4090-97CD-8395BC5ABA8E}"/>
              </a:ext>
            </a:extLst>
          </p:cNvPr>
          <p:cNvSpPr txBox="1"/>
          <p:nvPr/>
        </p:nvSpPr>
        <p:spPr>
          <a:xfrm>
            <a:off x="10132158" y="3957481"/>
            <a:ext cx="15436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u="sng"/>
              <a:t>Slow corrector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B98FCA1-8EC2-44BE-B00D-CE25F4F3BC45}"/>
              </a:ext>
            </a:extLst>
          </p:cNvPr>
          <p:cNvSpPr txBox="1"/>
          <p:nvPr/>
        </p:nvSpPr>
        <p:spPr>
          <a:xfrm>
            <a:off x="308175" y="3677264"/>
            <a:ext cx="9409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/>
              <a:t>*</a:t>
            </a:r>
            <a:r>
              <a:rPr lang="en-GB" sz="1400" err="1"/>
              <a:t>Sextupoles</a:t>
            </a:r>
            <a:r>
              <a:rPr lang="en-GB" sz="1400"/>
              <a:t> contain additional horizonal/vertical corrector and skew quadrupole windings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F95C7AF-55BC-4106-902D-9B17EEA6ABA7}"/>
              </a:ext>
            </a:extLst>
          </p:cNvPr>
          <p:cNvSpPr txBox="1"/>
          <p:nvPr/>
        </p:nvSpPr>
        <p:spPr>
          <a:xfrm>
            <a:off x="9648397" y="6095998"/>
            <a:ext cx="221917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sz="1600" i="1">
                <a:solidFill>
                  <a:schemeClr val="bg1">
                    <a:lumMod val="50000"/>
                  </a:schemeClr>
                </a:solidFill>
              </a:rPr>
              <a:t>Courtesy A. Shahveh</a:t>
            </a:r>
            <a:endParaRPr lang="en-GB" i="1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22" name="Picture 21" descr="A picture containing table&#10;&#10;Description automatically generated">
            <a:extLst>
              <a:ext uri="{FF2B5EF4-FFF2-40B4-BE49-F238E27FC236}">
                <a16:creationId xmlns:a16="http://schemas.microsoft.com/office/drawing/2014/main" id="{2E818D74-2DE9-47CC-8159-D9E192595C5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6753" y="4219025"/>
            <a:ext cx="2712116" cy="2489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6490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881441" y="6550191"/>
            <a:ext cx="839295" cy="382352"/>
          </a:xfrm>
        </p:spPr>
        <p:txBody>
          <a:bodyPr/>
          <a:lstStyle/>
          <a:p>
            <a:fld id="{58EEFB2D-35A7-4BFF-A166-F5B8E811460E}" type="slidenum">
              <a:rPr lang="en-GB" smtClean="0"/>
              <a:pPr/>
              <a:t>19</a:t>
            </a:fld>
            <a:endParaRPr lang="en-GB"/>
          </a:p>
        </p:txBody>
      </p:sp>
      <p:sp>
        <p:nvSpPr>
          <p:cNvPr id="9" name="Title 3">
            <a:extLst>
              <a:ext uri="{FF2B5EF4-FFF2-40B4-BE49-F238E27FC236}">
                <a16:creationId xmlns:a16="http://schemas.microsoft.com/office/drawing/2014/main" id="{C0DC771F-4A99-4ED4-9128-DECBF34B4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351" y="-99391"/>
            <a:ext cx="11713301" cy="720080"/>
          </a:xfrm>
        </p:spPr>
        <p:txBody>
          <a:bodyPr/>
          <a:lstStyle/>
          <a:p>
            <a:pPr lvl="0" eaLnBrk="0" fontAlgn="base" hangingPunct="0">
              <a:spcAft>
                <a:spcPct val="0"/>
              </a:spcAft>
              <a:defRPr/>
            </a:pPr>
            <a:r>
              <a:rPr lang="en-GB" kern="0">
                <a:latin typeface="Calibri" pitchFamily="34" charset="0"/>
              </a:rPr>
              <a:t>Diamond-II: RF</a:t>
            </a:r>
          </a:p>
        </p:txBody>
      </p:sp>
      <p:sp>
        <p:nvSpPr>
          <p:cNvPr id="10" name="Footer Placeholder 1">
            <a:extLst>
              <a:ext uri="{FF2B5EF4-FFF2-40B4-BE49-F238E27FC236}">
                <a16:creationId xmlns:a16="http://schemas.microsoft.com/office/drawing/2014/main" id="{3158FB90-9657-41DB-A7AF-B15444D9E0C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9351" y="6525344"/>
            <a:ext cx="9409045" cy="382352"/>
          </a:xfrm>
        </p:spPr>
        <p:txBody>
          <a:bodyPr/>
          <a:lstStyle/>
          <a:p>
            <a:r>
              <a:rPr lang="en-GB"/>
              <a:t>IPS Martin, Diamond Status and Upgrade, 28</a:t>
            </a:r>
            <a:r>
              <a:rPr lang="en-GB" baseline="30000"/>
              <a:t>th</a:t>
            </a:r>
            <a:r>
              <a:rPr lang="en-GB"/>
              <a:t> ESLS Workshop, 16/12/2020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8BA1E34-50AE-4EDB-A695-68A606A9A5AB}"/>
              </a:ext>
            </a:extLst>
          </p:cNvPr>
          <p:cNvSpPr txBox="1"/>
          <p:nvPr/>
        </p:nvSpPr>
        <p:spPr>
          <a:xfrm>
            <a:off x="233125" y="720080"/>
            <a:ext cx="11219965" cy="384720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000"/>
              <a:t>Use </a:t>
            </a:r>
            <a:r>
              <a:rPr lang="en-GB" sz="2000" b="1"/>
              <a:t>HOM-damped normal-conducting cavities (500 MHz):</a:t>
            </a:r>
          </a:p>
          <a:p>
            <a:pPr lvl="1"/>
            <a:r>
              <a:rPr lang="en-GB" sz="2000"/>
              <a:t>More robust and more easily repaired than superconducting cavities</a:t>
            </a:r>
          </a:p>
          <a:p>
            <a:pPr lvl="1"/>
            <a:r>
              <a:rPr lang="en-GB" sz="2000"/>
              <a:t>Releases current long RF straight for a new flagship beamline ID</a:t>
            </a:r>
          </a:p>
          <a:p>
            <a:pPr lvl="1"/>
            <a:r>
              <a:rPr lang="en-GB" sz="2000"/>
              <a:t>Broader frequency tuning range allows Diamond-I NC cavities to be used in Diamond-II</a:t>
            </a:r>
          </a:p>
          <a:p>
            <a:pPr lvl="1"/>
            <a:r>
              <a:rPr lang="en-GB" sz="2000"/>
              <a:t>Latest iteration of cavities used in BESSY, ALBA and ESRF (scaled for frequency)</a:t>
            </a:r>
          </a:p>
          <a:p>
            <a:pPr lvl="1"/>
            <a:r>
              <a:rPr lang="en-GB" sz="2000"/>
              <a:t>Smaller footprint than superconducting cavities in cryostats</a:t>
            </a:r>
          </a:p>
          <a:p>
            <a:pPr lvl="1"/>
            <a:r>
              <a:rPr lang="en-GB" sz="2000"/>
              <a:t>Effective HOM-damping has been demonstrated in Diamond-I</a:t>
            </a:r>
          </a:p>
          <a:p>
            <a:endParaRPr lang="en-GB" sz="2000"/>
          </a:p>
          <a:p>
            <a:r>
              <a:rPr lang="en-GB" sz="2000" b="1"/>
              <a:t>Eight RF cavities arranged in pairs</a:t>
            </a:r>
            <a:r>
              <a:rPr lang="en-GB" sz="2000"/>
              <a:t> in mid-section straights:</a:t>
            </a:r>
          </a:p>
          <a:p>
            <a:pPr lvl="1"/>
            <a:r>
              <a:rPr lang="en-GB" sz="2000"/>
              <a:t>Multiple low-voltage cavities gives lower wall losses</a:t>
            </a:r>
          </a:p>
          <a:p>
            <a:pPr lvl="1"/>
            <a:r>
              <a:rPr lang="en-GB" sz="2000"/>
              <a:t>Use of multiple cavities introduces redundancy of operation</a:t>
            </a:r>
          </a:p>
          <a:p>
            <a:pPr>
              <a:spcAft>
                <a:spcPts val="300"/>
              </a:spcAft>
            </a:pPr>
            <a:endParaRPr lang="en-GB" sz="2400">
              <a:solidFill>
                <a:srgbClr val="0000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Picture 3">
            <a:extLst>
              <a:ext uri="{FF2B5EF4-FFF2-40B4-BE49-F238E27FC236}">
                <a16:creationId xmlns:a16="http://schemas.microsoft.com/office/drawing/2014/main" id="{3E646706-D7F3-419F-83F5-4886BB0F74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909" y="4385191"/>
            <a:ext cx="6329605" cy="2008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Content Placeholder 5">
            <a:extLst>
              <a:ext uri="{FF2B5EF4-FFF2-40B4-BE49-F238E27FC236}">
                <a16:creationId xmlns:a16="http://schemas.microsoft.com/office/drawing/2014/main" id="{2AD7FE7D-7686-4230-9131-186C9117FB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6875" y="2360061"/>
            <a:ext cx="3240360" cy="401610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6C39C496-7C2A-46A0-AA5D-6F65F23BC372}"/>
              </a:ext>
            </a:extLst>
          </p:cNvPr>
          <p:cNvSpPr txBox="1"/>
          <p:nvPr/>
        </p:nvSpPr>
        <p:spPr>
          <a:xfrm>
            <a:off x="9960077" y="6095998"/>
            <a:ext cx="190749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sz="1600" i="1">
                <a:solidFill>
                  <a:schemeClr val="bg1">
                    <a:lumMod val="50000"/>
                  </a:schemeClr>
                </a:solidFill>
              </a:rPr>
              <a:t>Courtesy C. Christou</a:t>
            </a:r>
            <a:endParaRPr lang="en-GB" i="1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75910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881441" y="6550191"/>
            <a:ext cx="839295" cy="382352"/>
          </a:xfrm>
        </p:spPr>
        <p:txBody>
          <a:bodyPr/>
          <a:lstStyle/>
          <a:p>
            <a:fld id="{58EEFB2D-35A7-4BFF-A166-F5B8E811460E}" type="slidenum">
              <a:rPr lang="en-GB" smtClean="0"/>
              <a:pPr/>
              <a:t>2</a:t>
            </a:fld>
            <a:endParaRPr lang="en-GB"/>
          </a:p>
        </p:txBody>
      </p:sp>
      <p:sp>
        <p:nvSpPr>
          <p:cNvPr id="9" name="Title 3">
            <a:extLst>
              <a:ext uri="{FF2B5EF4-FFF2-40B4-BE49-F238E27FC236}">
                <a16:creationId xmlns:a16="http://schemas.microsoft.com/office/drawing/2014/main" id="{C0DC771F-4A99-4ED4-9128-DECBF34B4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351" y="-99391"/>
            <a:ext cx="11713301" cy="720080"/>
          </a:xfrm>
        </p:spPr>
        <p:txBody>
          <a:bodyPr/>
          <a:lstStyle/>
          <a:p>
            <a:pPr lvl="0" eaLnBrk="0" fontAlgn="base" hangingPunct="0">
              <a:spcAft>
                <a:spcPct val="0"/>
              </a:spcAft>
              <a:defRPr/>
            </a:pPr>
            <a:r>
              <a:rPr lang="en-GB" kern="0">
                <a:latin typeface="Calibri" pitchFamily="34" charset="0"/>
              </a:rPr>
              <a:t>Coping with </a:t>
            </a:r>
            <a:r>
              <a:rPr lang="en-GB" kern="0" err="1">
                <a:latin typeface="Calibri" pitchFamily="34" charset="0"/>
              </a:rPr>
              <a:t>Covid</a:t>
            </a:r>
            <a:endParaRPr lang="en-GB" kern="0">
              <a:latin typeface="Calibri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6E6119B-E2D7-4491-A6AB-BC0ED10503E6}"/>
              </a:ext>
            </a:extLst>
          </p:cNvPr>
          <p:cNvSpPr txBox="1"/>
          <p:nvPr/>
        </p:nvSpPr>
        <p:spPr>
          <a:xfrm>
            <a:off x="223292" y="720080"/>
            <a:ext cx="11729359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UK National Lockdowns: 23</a:t>
            </a:r>
            <a:r>
              <a:rPr lang="en-GB" sz="2000" baseline="30000">
                <a:latin typeface="Calibri" panose="020F0502020204030204" pitchFamily="34" charset="0"/>
                <a:cs typeface="Calibri" panose="020F0502020204030204" pitchFamily="34" charset="0"/>
              </a:rPr>
              <a:t>rd</a:t>
            </a: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 March to 10</a:t>
            </a:r>
            <a:r>
              <a:rPr lang="en-GB" sz="2000" baseline="30000">
                <a:latin typeface="Calibri" panose="020F0502020204030204" pitchFamily="34" charset="0"/>
                <a:cs typeface="Calibri" panose="020F0502020204030204" pitchFamily="34" charset="0"/>
              </a:rPr>
              <a:t>th</a:t>
            </a: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 May, 5</a:t>
            </a:r>
            <a:r>
              <a:rPr lang="en-GB" sz="2000" baseline="30000">
                <a:latin typeface="Calibri" panose="020F0502020204030204" pitchFamily="34" charset="0"/>
                <a:cs typeface="Calibri" panose="020F0502020204030204" pitchFamily="34" charset="0"/>
              </a:rPr>
              <a:t>th</a:t>
            </a: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 November to 2</a:t>
            </a:r>
            <a:r>
              <a:rPr lang="en-GB" sz="2000" baseline="30000">
                <a:latin typeface="Calibri" panose="020F0502020204030204" pitchFamily="34" charset="0"/>
                <a:cs typeface="Calibri" panose="020F0502020204030204" pitchFamily="34" charset="0"/>
              </a:rPr>
              <a:t>nd</a:t>
            </a: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 December</a:t>
            </a:r>
          </a:p>
        </p:txBody>
      </p:sp>
      <p:sp>
        <p:nvSpPr>
          <p:cNvPr id="10" name="Footer Placeholder 1">
            <a:extLst>
              <a:ext uri="{FF2B5EF4-FFF2-40B4-BE49-F238E27FC236}">
                <a16:creationId xmlns:a16="http://schemas.microsoft.com/office/drawing/2014/main" id="{3158FB90-9657-41DB-A7AF-B15444D9E0C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9351" y="6525344"/>
            <a:ext cx="9409045" cy="382352"/>
          </a:xfrm>
        </p:spPr>
        <p:txBody>
          <a:bodyPr/>
          <a:lstStyle/>
          <a:p>
            <a:r>
              <a:rPr lang="en-GB"/>
              <a:t>IPS Martin, Diamond Status and Upgrade, 28</a:t>
            </a:r>
            <a:r>
              <a:rPr lang="en-GB" baseline="30000"/>
              <a:t>th</a:t>
            </a:r>
            <a:r>
              <a:rPr lang="en-GB"/>
              <a:t> ESLS Workshop, 16/12/2020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0BEE6B1-5F32-402C-9BA3-49AFF5173E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148" y="1141496"/>
            <a:ext cx="10228250" cy="51787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5760FA6-2BB3-4B5F-B3E1-55BE3089C6F4}"/>
              </a:ext>
            </a:extLst>
          </p:cNvPr>
          <p:cNvSpPr txBox="1"/>
          <p:nvPr/>
        </p:nvSpPr>
        <p:spPr>
          <a:xfrm>
            <a:off x="8161040" y="1559426"/>
            <a:ext cx="2799184" cy="369332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/>
              <a:t>4971 h scheduled in 5 Runs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8A6E843B-42CF-4425-8571-A155970651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6203" y="1142709"/>
            <a:ext cx="10212864" cy="5140646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E6CC2A50-6672-41D8-AB83-4C62036E6F13}"/>
              </a:ext>
            </a:extLst>
          </p:cNvPr>
          <p:cNvSpPr txBox="1"/>
          <p:nvPr/>
        </p:nvSpPr>
        <p:spPr>
          <a:xfrm>
            <a:off x="8154416" y="1562741"/>
            <a:ext cx="2799184" cy="369332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/>
              <a:t>On course for 3579 h</a:t>
            </a:r>
          </a:p>
        </p:txBody>
      </p:sp>
    </p:spTree>
    <p:extLst>
      <p:ext uri="{BB962C8B-B14F-4D97-AF65-F5344CB8AC3E}">
        <p14:creationId xmlns:p14="http://schemas.microsoft.com/office/powerpoint/2010/main" val="441849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881441" y="6550191"/>
            <a:ext cx="839295" cy="382352"/>
          </a:xfrm>
        </p:spPr>
        <p:txBody>
          <a:bodyPr/>
          <a:lstStyle/>
          <a:p>
            <a:fld id="{58EEFB2D-35A7-4BFF-A166-F5B8E811460E}" type="slidenum">
              <a:rPr lang="en-GB" smtClean="0"/>
              <a:pPr/>
              <a:t>20</a:t>
            </a:fld>
            <a:endParaRPr lang="en-GB"/>
          </a:p>
        </p:txBody>
      </p:sp>
      <p:sp>
        <p:nvSpPr>
          <p:cNvPr id="9" name="Title 3">
            <a:extLst>
              <a:ext uri="{FF2B5EF4-FFF2-40B4-BE49-F238E27FC236}">
                <a16:creationId xmlns:a16="http://schemas.microsoft.com/office/drawing/2014/main" id="{C0DC771F-4A99-4ED4-9128-DECBF34B4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351" y="-99391"/>
            <a:ext cx="11713301" cy="720080"/>
          </a:xfrm>
        </p:spPr>
        <p:txBody>
          <a:bodyPr/>
          <a:lstStyle/>
          <a:p>
            <a:pPr lvl="0" eaLnBrk="0" fontAlgn="base" hangingPunct="0">
              <a:spcAft>
                <a:spcPct val="0"/>
              </a:spcAft>
              <a:defRPr/>
            </a:pPr>
            <a:r>
              <a:rPr lang="en-GB" kern="0">
                <a:latin typeface="Calibri" pitchFamily="34" charset="0"/>
              </a:rPr>
              <a:t>Diamond-II: RF</a:t>
            </a:r>
          </a:p>
        </p:txBody>
      </p:sp>
      <p:sp>
        <p:nvSpPr>
          <p:cNvPr id="10" name="Footer Placeholder 1">
            <a:extLst>
              <a:ext uri="{FF2B5EF4-FFF2-40B4-BE49-F238E27FC236}">
                <a16:creationId xmlns:a16="http://schemas.microsoft.com/office/drawing/2014/main" id="{3158FB90-9657-41DB-A7AF-B15444D9E0C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9351" y="6525344"/>
            <a:ext cx="9409045" cy="382352"/>
          </a:xfrm>
        </p:spPr>
        <p:txBody>
          <a:bodyPr/>
          <a:lstStyle/>
          <a:p>
            <a:r>
              <a:rPr lang="en-GB"/>
              <a:t>IPS Martin, Diamond Status and Upgrade, 28</a:t>
            </a:r>
            <a:r>
              <a:rPr lang="en-GB" baseline="30000"/>
              <a:t>th</a:t>
            </a:r>
            <a:r>
              <a:rPr lang="en-GB"/>
              <a:t> ESLS Workshop, 16/12/2020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D03F0E0-1AE7-4439-9D57-D555FB142F28}"/>
              </a:ext>
            </a:extLst>
          </p:cNvPr>
          <p:cNvSpPr/>
          <p:nvPr/>
        </p:nvSpPr>
        <p:spPr>
          <a:xfrm>
            <a:off x="167149" y="569183"/>
            <a:ext cx="5712542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000" u="sng"/>
              <a:t>Amplifiers</a:t>
            </a:r>
          </a:p>
          <a:p>
            <a:endParaRPr lang="en-GB" sz="1400"/>
          </a:p>
          <a:p>
            <a:r>
              <a:rPr lang="en-GB" sz="2000"/>
              <a:t>Each cavity powered by single </a:t>
            </a:r>
            <a:r>
              <a:rPr lang="en-GB" sz="2000" b="1"/>
              <a:t>solid state amplifier</a:t>
            </a:r>
          </a:p>
          <a:p>
            <a:pPr lvl="1" indent="-457200">
              <a:buFont typeface="Arial" panose="020B0604020202020204" pitchFamily="34" charset="0"/>
              <a:buChar char="•"/>
            </a:pPr>
            <a:r>
              <a:rPr lang="en-GB" sz="2000"/>
              <a:t>100 kW amplifier many 800 W power transistors</a:t>
            </a:r>
          </a:p>
          <a:p>
            <a:pPr lvl="1" indent="-457200">
              <a:buFont typeface="Arial" panose="020B0604020202020204" pitchFamily="34" charset="0"/>
              <a:buChar char="•"/>
            </a:pPr>
            <a:r>
              <a:rPr lang="en-GB" sz="2000"/>
              <a:t>Redundancy ensures continuity of operation</a:t>
            </a:r>
          </a:p>
          <a:p>
            <a:pPr lvl="1" indent="-457200">
              <a:buFont typeface="Arial" panose="020B0604020202020204" pitchFamily="34" charset="0"/>
              <a:buChar char="•"/>
            </a:pPr>
            <a:r>
              <a:rPr lang="en-GB" sz="2000"/>
              <a:t>Several commercial suppliers exist</a:t>
            </a:r>
          </a:p>
          <a:p>
            <a:pPr lvl="1"/>
            <a:endParaRPr lang="en-GB" sz="1400"/>
          </a:p>
          <a:p>
            <a:r>
              <a:rPr lang="en-GB" sz="2000"/>
              <a:t>Amplifier/cavity operation regulated by </a:t>
            </a:r>
            <a:r>
              <a:rPr lang="en-GB" sz="2000" b="1"/>
              <a:t>digital LLRF</a:t>
            </a:r>
          </a:p>
          <a:p>
            <a:pPr marL="452438" lvl="1" indent="-452438">
              <a:buFont typeface="Arial" panose="020B0604020202020204" pitchFamily="34" charset="0"/>
              <a:buChar char="•"/>
            </a:pPr>
            <a:r>
              <a:rPr lang="en-GB" sz="2000"/>
              <a:t>IQ or polar PI loops for cavity </a:t>
            </a:r>
            <a:r>
              <a:rPr lang="en-GB" sz="2000" err="1"/>
              <a:t>ampl</a:t>
            </a:r>
            <a:r>
              <a:rPr lang="en-GB" sz="2000"/>
              <a:t>./phase</a:t>
            </a:r>
          </a:p>
          <a:p>
            <a:pPr lvl="1" indent="-457200">
              <a:buFont typeface="Arial" panose="020B0604020202020204" pitchFamily="34" charset="0"/>
              <a:buChar char="•"/>
            </a:pPr>
            <a:r>
              <a:rPr lang="en-GB" sz="2000"/>
              <a:t>Based on the </a:t>
            </a:r>
            <a:r>
              <a:rPr lang="en-GB" sz="2000" err="1"/>
              <a:t>MicroTCA</a:t>
            </a:r>
            <a:r>
              <a:rPr lang="en-GB" sz="2000"/>
              <a:t> standard</a:t>
            </a:r>
          </a:p>
          <a:p>
            <a:pPr lvl="1" indent="-457200">
              <a:buFont typeface="Arial" panose="020B0604020202020204" pitchFamily="34" charset="0"/>
              <a:buChar char="•"/>
            </a:pPr>
            <a:r>
              <a:rPr lang="en-GB" sz="2000"/>
              <a:t>Digital (functionality can be added as required)</a:t>
            </a:r>
          </a:p>
          <a:p>
            <a:pPr lvl="1" indent="-457200">
              <a:buFont typeface="Arial" panose="020B0604020202020204" pitchFamily="34" charset="0"/>
              <a:buChar char="•"/>
            </a:pPr>
            <a:r>
              <a:rPr lang="en-GB" sz="2000"/>
              <a:t>Based on system developed at ALBA</a:t>
            </a: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6F267379-63C6-4402-B2A4-282466AB8D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6362" y="4365344"/>
            <a:ext cx="2758154" cy="21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>
            <a:extLst>
              <a:ext uri="{FF2B5EF4-FFF2-40B4-BE49-F238E27FC236}">
                <a16:creationId xmlns:a16="http://schemas.microsoft.com/office/drawing/2014/main" id="{F60E544E-80DB-4B3C-9FD7-E31DE6BE10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351" y="4407103"/>
            <a:ext cx="2562843" cy="20903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9D809990-4F5A-40D0-99B3-731CA0D28846}"/>
              </a:ext>
            </a:extLst>
          </p:cNvPr>
          <p:cNvSpPr/>
          <p:nvPr/>
        </p:nvSpPr>
        <p:spPr>
          <a:xfrm>
            <a:off x="6331986" y="569183"/>
            <a:ext cx="5712542" cy="3570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000" u="sng"/>
              <a:t>Higher harmonic cavity </a:t>
            </a:r>
          </a:p>
          <a:p>
            <a:endParaRPr lang="en-GB" sz="1400"/>
          </a:p>
          <a:p>
            <a:pPr lvl="1" indent="-457200">
              <a:buFont typeface="Arial" panose="020B0604020202020204" pitchFamily="34" charset="0"/>
              <a:buChar char="•"/>
            </a:pPr>
            <a:r>
              <a:rPr lang="en-GB" sz="2000"/>
              <a:t>Minimise storage ring heating</a:t>
            </a:r>
          </a:p>
          <a:p>
            <a:pPr lvl="1" indent="-457200">
              <a:buFont typeface="Arial" panose="020B0604020202020204" pitchFamily="34" charset="0"/>
              <a:buChar char="•"/>
            </a:pPr>
            <a:r>
              <a:rPr lang="en-GB" sz="2000"/>
              <a:t>Alleviate collective instabilities</a:t>
            </a:r>
          </a:p>
          <a:p>
            <a:pPr lvl="1" indent="-457200">
              <a:buFont typeface="Arial" panose="020B0604020202020204" pitchFamily="34" charset="0"/>
              <a:buChar char="•"/>
            </a:pPr>
            <a:r>
              <a:rPr lang="en-GB" sz="2000"/>
              <a:t>Maximise beam lifetime</a:t>
            </a:r>
          </a:p>
          <a:p>
            <a:endParaRPr lang="en-GB" sz="1200"/>
          </a:p>
          <a:p>
            <a:r>
              <a:rPr lang="en-GB" sz="2000" b="1"/>
              <a:t>Passive superconducting HHC</a:t>
            </a:r>
          </a:p>
          <a:p>
            <a:pPr lvl="1" indent="-457200">
              <a:buFont typeface="Arial" panose="020B0604020202020204" pitchFamily="34" charset="0"/>
              <a:buChar char="•"/>
            </a:pPr>
            <a:r>
              <a:rPr lang="en-GB" sz="2000"/>
              <a:t>Needs no new amplifier</a:t>
            </a:r>
          </a:p>
          <a:p>
            <a:pPr lvl="1" indent="-457200">
              <a:buFont typeface="Arial" panose="020B0604020202020204" pitchFamily="34" charset="0"/>
              <a:buChar char="•"/>
            </a:pPr>
            <a:r>
              <a:rPr lang="en-GB" sz="2000"/>
              <a:t>Operates across all beam currents</a:t>
            </a:r>
          </a:p>
          <a:p>
            <a:pPr lvl="1" indent="-457200">
              <a:buFont typeface="Arial" panose="020B0604020202020204" pitchFamily="34" charset="0"/>
              <a:buChar char="•"/>
            </a:pPr>
            <a:r>
              <a:rPr lang="en-GB" sz="2000"/>
              <a:t>Can fit in mid-section straight</a:t>
            </a:r>
          </a:p>
          <a:p>
            <a:pPr lvl="1" indent="-457200">
              <a:buFont typeface="Arial" panose="020B0604020202020204" pitchFamily="34" charset="0"/>
              <a:buChar char="•"/>
            </a:pPr>
            <a:r>
              <a:rPr lang="en-GB" sz="2000"/>
              <a:t>Available from industry (CEA design: SLS, </a:t>
            </a:r>
            <a:r>
              <a:rPr lang="en-GB" sz="2000" err="1"/>
              <a:t>Elettra</a:t>
            </a:r>
            <a:r>
              <a:rPr lang="en-GB" sz="2000"/>
              <a:t>)</a:t>
            </a:r>
          </a:p>
          <a:p>
            <a:pPr marL="452438" indent="-452438">
              <a:buFont typeface="Arial" panose="020B0604020202020204" pitchFamily="34" charset="0"/>
              <a:buChar char="•"/>
            </a:pPr>
            <a:r>
              <a:rPr lang="en-GB" sz="2000"/>
              <a:t>Can use the existing Diamond-I cryogenic plant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3A42CF9-7286-4F4F-BD6E-1358C2CD80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2351" y="4283049"/>
            <a:ext cx="2609218" cy="2242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4">
            <a:extLst>
              <a:ext uri="{FF2B5EF4-FFF2-40B4-BE49-F238E27FC236}">
                <a16:creationId xmlns:a16="http://schemas.microsoft.com/office/drawing/2014/main" id="{E4FFC930-3F79-47B8-90F1-FB4A85B761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2124" y="4294505"/>
            <a:ext cx="2027717" cy="2260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5BBDB246-0BDF-48B9-9138-243597742E32}"/>
              </a:ext>
            </a:extLst>
          </p:cNvPr>
          <p:cNvSpPr txBox="1"/>
          <p:nvPr/>
        </p:nvSpPr>
        <p:spPr>
          <a:xfrm>
            <a:off x="9960077" y="6095998"/>
            <a:ext cx="190749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sz="1600" i="1">
                <a:solidFill>
                  <a:schemeClr val="bg1">
                    <a:lumMod val="50000"/>
                  </a:schemeClr>
                </a:solidFill>
              </a:rPr>
              <a:t>Courtesy C. Christou</a:t>
            </a:r>
            <a:endParaRPr lang="en-GB" i="1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045533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881441" y="6550191"/>
            <a:ext cx="839295" cy="382352"/>
          </a:xfrm>
        </p:spPr>
        <p:txBody>
          <a:bodyPr/>
          <a:lstStyle/>
          <a:p>
            <a:fld id="{58EEFB2D-35A7-4BFF-A166-F5B8E811460E}" type="slidenum">
              <a:rPr lang="en-GB" smtClean="0"/>
              <a:pPr/>
              <a:t>21</a:t>
            </a:fld>
            <a:endParaRPr lang="en-GB"/>
          </a:p>
        </p:txBody>
      </p:sp>
      <p:sp>
        <p:nvSpPr>
          <p:cNvPr id="9" name="Title 3">
            <a:extLst>
              <a:ext uri="{FF2B5EF4-FFF2-40B4-BE49-F238E27FC236}">
                <a16:creationId xmlns:a16="http://schemas.microsoft.com/office/drawing/2014/main" id="{C0DC771F-4A99-4ED4-9128-DECBF34B4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351" y="-99391"/>
            <a:ext cx="11713301" cy="720080"/>
          </a:xfrm>
        </p:spPr>
        <p:txBody>
          <a:bodyPr/>
          <a:lstStyle/>
          <a:p>
            <a:pPr lvl="0" eaLnBrk="0" fontAlgn="base" hangingPunct="0">
              <a:spcAft>
                <a:spcPct val="0"/>
              </a:spcAft>
              <a:defRPr/>
            </a:pPr>
            <a:r>
              <a:rPr lang="en-GB" kern="0" dirty="0">
                <a:latin typeface="Calibri" pitchFamily="34" charset="0"/>
              </a:rPr>
              <a:t>Diamond-II</a:t>
            </a:r>
            <a:r>
              <a:rPr lang="en-GB" kern="0">
                <a:latin typeface="Calibri" pitchFamily="34" charset="0"/>
              </a:rPr>
              <a:t>: Nominal Timeline (TBC)</a:t>
            </a:r>
            <a:endParaRPr lang="en-GB" kern="0" dirty="0">
              <a:latin typeface="Calibri" pitchFamily="34" charset="0"/>
            </a:endParaRPr>
          </a:p>
        </p:txBody>
      </p:sp>
      <p:sp>
        <p:nvSpPr>
          <p:cNvPr id="10" name="Footer Placeholder 1">
            <a:extLst>
              <a:ext uri="{FF2B5EF4-FFF2-40B4-BE49-F238E27FC236}">
                <a16:creationId xmlns:a16="http://schemas.microsoft.com/office/drawing/2014/main" id="{3158FB90-9657-41DB-A7AF-B15444D9E0C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9351" y="6525344"/>
            <a:ext cx="9409045" cy="382352"/>
          </a:xfrm>
        </p:spPr>
        <p:txBody>
          <a:bodyPr/>
          <a:lstStyle/>
          <a:p>
            <a:r>
              <a:rPr lang="en-GB"/>
              <a:t>IPS Martin, Diamond Status and Upgrade, 28</a:t>
            </a:r>
            <a:r>
              <a:rPr lang="en-GB" baseline="30000"/>
              <a:t>th</a:t>
            </a:r>
            <a:r>
              <a:rPr lang="en-GB"/>
              <a:t> ESLS Workshop, 16/12/2020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A71F759D-EE3A-4011-A4D7-1C736CD0F2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8844153"/>
              </p:ext>
            </p:extLst>
          </p:nvPr>
        </p:nvGraphicFramePr>
        <p:xfrm>
          <a:off x="1471375" y="874191"/>
          <a:ext cx="9249249" cy="501516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174548">
                  <a:extLst>
                    <a:ext uri="{9D8B030D-6E8A-4147-A177-3AD203B41FA5}">
                      <a16:colId xmlns:a16="http://schemas.microsoft.com/office/drawing/2014/main" val="3749080102"/>
                    </a:ext>
                  </a:extLst>
                </a:gridCol>
                <a:gridCol w="2074701">
                  <a:extLst>
                    <a:ext uri="{9D8B030D-6E8A-4147-A177-3AD203B41FA5}">
                      <a16:colId xmlns:a16="http://schemas.microsoft.com/office/drawing/2014/main" val="3239493342"/>
                    </a:ext>
                  </a:extLst>
                </a:gridCol>
              </a:tblGrid>
              <a:tr h="262830">
                <a:tc>
                  <a:txBody>
                    <a:bodyPr/>
                    <a:lstStyle/>
                    <a:p>
                      <a:pPr marL="453390" indent="-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solidFill>
                            <a:srgbClr val="FFFF00"/>
                          </a:solidFill>
                          <a:effectLst/>
                        </a:rPr>
                        <a:t>Event</a:t>
                      </a:r>
                      <a:endParaRPr lang="en-GB" sz="2400">
                        <a:solidFill>
                          <a:srgbClr val="FFFF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3390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solidFill>
                            <a:srgbClr val="FFFF00"/>
                          </a:solidFill>
                          <a:effectLst/>
                        </a:rPr>
                        <a:t>Date</a:t>
                      </a:r>
                      <a:endParaRPr lang="en-GB" sz="2400">
                        <a:solidFill>
                          <a:srgbClr val="FFFF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44551454"/>
                  </a:ext>
                </a:extLst>
              </a:tr>
              <a:tr h="262830">
                <a:tc>
                  <a:txBody>
                    <a:bodyPr/>
                    <a:lstStyle/>
                    <a:p>
                      <a:pPr marL="453390" indent="-226695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  <a:latin typeface="Calibri"/>
                          <a:ea typeface="Calibri"/>
                          <a:cs typeface="Times New Roman"/>
                        </a:rPr>
                        <a:t>CDR Published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3390" indent="-226695"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  <a:latin typeface="Calibri"/>
                          <a:ea typeface="Calibri"/>
                          <a:cs typeface="Times New Roman"/>
                        </a:rPr>
                        <a:t>May 2019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70218885"/>
                  </a:ext>
                </a:extLst>
              </a:tr>
              <a:tr h="262830">
                <a:tc>
                  <a:txBody>
                    <a:bodyPr/>
                    <a:lstStyle/>
                    <a:p>
                      <a:pPr marL="453390" indent="-226695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r>
                        <a:rPr lang="en-GB" sz="2000" baseline="30000">
                          <a:effectLst/>
                          <a:latin typeface="Calibri"/>
                          <a:ea typeface="Calibri"/>
                          <a:cs typeface="Times New Roman"/>
                        </a:rPr>
                        <a:t>st</a:t>
                      </a:r>
                      <a:r>
                        <a:rPr lang="en-GB" sz="2000">
                          <a:effectLst/>
                          <a:latin typeface="Calibri"/>
                          <a:ea typeface="Calibri"/>
                          <a:cs typeface="Times New Roman"/>
                        </a:rPr>
                        <a:t> MAC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3390" indent="-226695"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  <a:latin typeface="Calibri"/>
                          <a:ea typeface="Calibri"/>
                          <a:cs typeface="Times New Roman"/>
                        </a:rPr>
                        <a:t>Feb. 2020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71849933"/>
                  </a:ext>
                </a:extLst>
              </a:tr>
              <a:tr h="262830">
                <a:tc>
                  <a:txBody>
                    <a:bodyPr/>
                    <a:lstStyle/>
                    <a:p>
                      <a:pPr marL="453390" indent="-226695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  <a:latin typeface="Calibri"/>
                          <a:ea typeface="Calibri"/>
                          <a:cs typeface="Times New Roman"/>
                        </a:rPr>
                        <a:t>UKRI International Accelerator Committee project review 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3390" indent="-226695"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  <a:latin typeface="Calibri"/>
                          <a:ea typeface="Calibri"/>
                          <a:cs typeface="Times New Roman"/>
                        </a:rPr>
                        <a:t>Nov. 2020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24884556"/>
                  </a:ext>
                </a:extLst>
              </a:tr>
              <a:tr h="262830">
                <a:tc>
                  <a:txBody>
                    <a:bodyPr/>
                    <a:lstStyle/>
                    <a:p>
                      <a:pPr marL="453390" indent="-226695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en-GB" sz="2000" baseline="30000">
                          <a:effectLst/>
                          <a:latin typeface="Calibri"/>
                          <a:ea typeface="Calibri"/>
                          <a:cs typeface="Times New Roman"/>
                        </a:rPr>
                        <a:t>nd</a:t>
                      </a:r>
                      <a:r>
                        <a:rPr lang="en-GB" sz="2000">
                          <a:effectLst/>
                          <a:latin typeface="Calibri"/>
                          <a:ea typeface="Calibri"/>
                          <a:cs typeface="Times New Roman"/>
                        </a:rPr>
                        <a:t> MAC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3390" indent="-226695"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  <a:latin typeface="Calibri"/>
                          <a:ea typeface="Calibri"/>
                          <a:cs typeface="Times New Roman"/>
                        </a:rPr>
                        <a:t>Jan. 2021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56097175"/>
                  </a:ext>
                </a:extLst>
              </a:tr>
              <a:tr h="262830">
                <a:tc>
                  <a:txBody>
                    <a:bodyPr/>
                    <a:lstStyle/>
                    <a:p>
                      <a:pPr marL="453390" indent="-226695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  <a:latin typeface="Calibri"/>
                          <a:ea typeface="Calibri"/>
                          <a:cs typeface="Times New Roman"/>
                        </a:rPr>
                        <a:t>UKRI decision from Board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3390" indent="-226695"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  <a:latin typeface="Calibri"/>
                          <a:ea typeface="Calibri"/>
                          <a:cs typeface="Times New Roman"/>
                        </a:rPr>
                        <a:t>Jan. 2021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85569468"/>
                  </a:ext>
                </a:extLst>
              </a:tr>
              <a:tr h="262830">
                <a:tc>
                  <a:txBody>
                    <a:bodyPr/>
                    <a:lstStyle/>
                    <a:p>
                      <a:pPr marL="453390" indent="-226695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  <a:latin typeface="Calibri"/>
                          <a:ea typeface="Calibri"/>
                          <a:cs typeface="Times New Roman"/>
                        </a:rPr>
                        <a:t>Decision from </a:t>
                      </a:r>
                      <a:r>
                        <a:rPr lang="en-GB" sz="2000" err="1">
                          <a:effectLst/>
                          <a:latin typeface="Calibri"/>
                          <a:ea typeface="Calibri"/>
                          <a:cs typeface="Times New Roman"/>
                        </a:rPr>
                        <a:t>Wellcome</a:t>
                      </a:r>
                      <a:r>
                        <a:rPr lang="en-GB" sz="2000">
                          <a:effectLst/>
                          <a:latin typeface="Calibri"/>
                          <a:ea typeface="Calibri"/>
                          <a:cs typeface="Times New Roman"/>
                        </a:rPr>
                        <a:t> Trust on grant application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3390" indent="-226695"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  <a:latin typeface="Calibri"/>
                          <a:ea typeface="Calibri"/>
                          <a:cs typeface="Times New Roman"/>
                        </a:rPr>
                        <a:t>Feb. 2021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81671372"/>
                  </a:ext>
                </a:extLst>
              </a:tr>
              <a:tr h="262830">
                <a:tc>
                  <a:txBody>
                    <a:bodyPr/>
                    <a:lstStyle/>
                    <a:p>
                      <a:pPr marL="268288" indent="-41275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  <a:latin typeface="Calibri"/>
                          <a:ea typeface="Calibri"/>
                          <a:cs typeface="Times New Roman"/>
                        </a:rPr>
                        <a:t>Submit Outline Business Case to BEIS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3390" indent="-226695"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  <a:latin typeface="Calibri"/>
                          <a:ea typeface="Calibri"/>
                          <a:cs typeface="Times New Roman"/>
                        </a:rPr>
                        <a:t>Mar. 2021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26704394"/>
                  </a:ext>
                </a:extLst>
              </a:tr>
              <a:tr h="262830">
                <a:tc>
                  <a:txBody>
                    <a:bodyPr/>
                    <a:lstStyle/>
                    <a:p>
                      <a:pPr marL="453390" indent="-226695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Draft TDR reviewed by MAC and SAC</a:t>
                      </a:r>
                      <a:endParaRPr lang="en-GB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3390" indent="-226695"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Dec. 2021</a:t>
                      </a:r>
                      <a:endParaRPr lang="en-GB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09114361"/>
                  </a:ext>
                </a:extLst>
              </a:tr>
              <a:tr h="262830">
                <a:tc>
                  <a:txBody>
                    <a:bodyPr/>
                    <a:lstStyle/>
                    <a:p>
                      <a:pPr marL="453390" indent="-226695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Final TDR published</a:t>
                      </a:r>
                      <a:endParaRPr lang="en-GB" sz="2000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3390" indent="-226695"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  <a:latin typeface="Calibri"/>
                          <a:ea typeface="Calibri"/>
                          <a:cs typeface="Times New Roman"/>
                        </a:rPr>
                        <a:t>Dec. 2021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73577496"/>
                  </a:ext>
                </a:extLst>
              </a:tr>
              <a:tr h="262830">
                <a:tc>
                  <a:txBody>
                    <a:bodyPr/>
                    <a:lstStyle/>
                    <a:p>
                      <a:pPr marL="453390" indent="-226695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  <a:latin typeface="+mn-lt"/>
                          <a:ea typeface="Calibri"/>
                          <a:cs typeface="Times New Roman"/>
                        </a:rPr>
                        <a:t>CD-2 (UKRI)</a:t>
                      </a:r>
                      <a:endParaRPr lang="en-GB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3390" indent="-226695"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Jan. 2022</a:t>
                      </a:r>
                      <a:endParaRPr lang="en-GB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99001596"/>
                  </a:ext>
                </a:extLst>
              </a:tr>
              <a:tr h="262830">
                <a:tc>
                  <a:txBody>
                    <a:bodyPr/>
                    <a:lstStyle/>
                    <a:p>
                      <a:pPr marL="453390" indent="-226695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Submit Final Business Case to BEIS</a:t>
                      </a:r>
                      <a:endParaRPr lang="en-GB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3390" indent="-226695"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Feb. 2022</a:t>
                      </a:r>
                      <a:endParaRPr lang="en-GB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98352575"/>
                  </a:ext>
                </a:extLst>
              </a:tr>
              <a:tr h="262830">
                <a:tc>
                  <a:txBody>
                    <a:bodyPr/>
                    <a:lstStyle/>
                    <a:p>
                      <a:pPr marL="453390" indent="-226695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Start of funding and procurement</a:t>
                      </a:r>
                      <a:endParaRPr lang="en-GB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3390" indent="-226695"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Apr. 2022</a:t>
                      </a:r>
                      <a:endParaRPr lang="en-GB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2829507"/>
                  </a:ext>
                </a:extLst>
              </a:tr>
              <a:tr h="262830">
                <a:tc>
                  <a:txBody>
                    <a:bodyPr/>
                    <a:lstStyle/>
                    <a:p>
                      <a:pPr marL="453390" indent="-226695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Start of shutdown</a:t>
                      </a:r>
                      <a:endParaRPr lang="en-GB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3390" indent="-226695"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Dec. 2025</a:t>
                      </a:r>
                      <a:endParaRPr lang="en-GB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20068304"/>
                  </a:ext>
                </a:extLst>
              </a:tr>
              <a:tr h="262830">
                <a:tc>
                  <a:txBody>
                    <a:bodyPr/>
                    <a:lstStyle/>
                    <a:p>
                      <a:pPr marL="453390" indent="-226695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Resume full User Mode</a:t>
                      </a:r>
                      <a:endParaRPr lang="en-GB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3390" indent="-226695"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Jun. 2027</a:t>
                      </a:r>
                      <a:endParaRPr lang="en-GB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4792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2660550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Conclusions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809433" y="6550191"/>
            <a:ext cx="839295" cy="382352"/>
          </a:xfrm>
        </p:spPr>
        <p:txBody>
          <a:bodyPr/>
          <a:lstStyle/>
          <a:p>
            <a:fld id="{58EEFB2D-35A7-4BFF-A166-F5B8E811460E}" type="slidenum">
              <a:rPr lang="en-GB" smtClean="0"/>
              <a:pPr/>
              <a:t>22</a:t>
            </a:fld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E20C7B9-4713-45CE-A6FE-1318F2250F6C}"/>
              </a:ext>
            </a:extLst>
          </p:cNvPr>
          <p:cNvSpPr txBox="1"/>
          <p:nvPr/>
        </p:nvSpPr>
        <p:spPr>
          <a:xfrm>
            <a:off x="233125" y="720080"/>
            <a:ext cx="11576308" cy="537070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spcAft>
                <a:spcPts val="300"/>
              </a:spcAft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Diamond-I:</a:t>
            </a:r>
          </a:p>
          <a:p>
            <a:pPr marL="342900" indent="-342900"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Main impact of Covid-19 was in a reduction of user hours and shift to remote working</a:t>
            </a:r>
          </a:p>
          <a:p>
            <a:pPr marL="342900" indent="-342900"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Majority of staff continue to work from home, with site visits requiring approval in advance</a:t>
            </a:r>
          </a:p>
          <a:p>
            <a:pPr marL="342900" indent="-342900"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Small number of staff still based on-site where remote working not possible / detrimental</a:t>
            </a:r>
          </a:p>
          <a:p>
            <a:pPr marL="342900" indent="-342900"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Upgrades and installation has largely continued unaffected by the pandemic</a:t>
            </a:r>
          </a:p>
          <a:p>
            <a:pPr marL="342900" indent="-342900"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No sign of impact of Covid-19 on operating performance (MTBF, MTTR, etc)</a:t>
            </a:r>
          </a:p>
          <a:p>
            <a:pPr>
              <a:spcAft>
                <a:spcPts val="300"/>
              </a:spcAft>
            </a:pPr>
            <a:endParaRPr lang="en-GB" sz="20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Aft>
                <a:spcPts val="300"/>
              </a:spcAft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Diamond-II:</a:t>
            </a:r>
          </a:p>
          <a:p>
            <a:pPr marL="342900" indent="-342900"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Optimisation of the Diamond-II lattice is on-going. Aiming to freeze the hardware in the next 1-2 months to allow finalisation of engineering, vacuum and magnet designs</a:t>
            </a:r>
          </a:p>
          <a:p>
            <a:pPr marL="342900" indent="-342900"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Still some work to do on the optics; this in turn impacts other studies (commissioning, collective effects, …)</a:t>
            </a:r>
            <a:endParaRPr lang="en-GB" sz="8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Staged upgrade looks attractive and feasible:</a:t>
            </a:r>
          </a:p>
          <a:p>
            <a:pPr>
              <a:spcAft>
                <a:spcPts val="300"/>
              </a:spcAft>
            </a:pPr>
            <a:r>
              <a:rPr lang="en-GB" sz="80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</a:p>
          <a:p>
            <a:pPr marL="457200" indent="-457200">
              <a:spcAft>
                <a:spcPts val="300"/>
              </a:spcAft>
              <a:buFont typeface="+mj-lt"/>
              <a:buAutoNum type="arabicParenR"/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	standard off-axis injection to allow injector and storage ring to be commissioned and characterised</a:t>
            </a:r>
          </a:p>
          <a:p>
            <a:pPr marL="457200" indent="-457200">
              <a:spcAft>
                <a:spcPts val="300"/>
              </a:spcAft>
              <a:buFont typeface="+mj-lt"/>
              <a:buAutoNum type="arabicParenR"/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	injection with nonlinear kicker and single-bunch kickers for transparent injection</a:t>
            </a:r>
          </a:p>
          <a:p>
            <a:pPr marL="457200" indent="-457200">
              <a:spcAft>
                <a:spcPts val="300"/>
              </a:spcAft>
              <a:buFont typeface="+mj-lt"/>
              <a:buAutoNum type="arabicParenR"/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	shift to high-brightness / on-axis injection lattice once performance established</a:t>
            </a:r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8558ACE9-4E2A-4954-8AB3-6120D130E62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9351" y="6525344"/>
            <a:ext cx="9409045" cy="382352"/>
          </a:xfrm>
        </p:spPr>
        <p:txBody>
          <a:bodyPr/>
          <a:lstStyle/>
          <a:p>
            <a:r>
              <a:rPr lang="en-GB"/>
              <a:t>IPS Martin, Diamond Status and Upgrade, 28</a:t>
            </a:r>
            <a:r>
              <a:rPr lang="en-GB" baseline="30000"/>
              <a:t>th</a:t>
            </a:r>
            <a:r>
              <a:rPr lang="en-GB"/>
              <a:t> ESLS Workshop, 16/12/2020</a:t>
            </a:r>
          </a:p>
        </p:txBody>
      </p:sp>
    </p:spTree>
    <p:extLst>
      <p:ext uri="{BB962C8B-B14F-4D97-AF65-F5344CB8AC3E}">
        <p14:creationId xmlns:p14="http://schemas.microsoft.com/office/powerpoint/2010/main" val="392532982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93770" y="2257002"/>
            <a:ext cx="11004459" cy="710334"/>
          </a:xfrm>
        </p:spPr>
        <p:txBody>
          <a:bodyPr/>
          <a:lstStyle/>
          <a:p>
            <a:r>
              <a:rPr lang="en-GB">
                <a:latin typeface="Calibri" pitchFamily="34" charset="0"/>
              </a:rPr>
              <a:t>Extra Slides</a:t>
            </a:r>
          </a:p>
        </p:txBody>
      </p:sp>
    </p:spTree>
    <p:extLst>
      <p:ext uri="{BB962C8B-B14F-4D97-AF65-F5344CB8AC3E}">
        <p14:creationId xmlns:p14="http://schemas.microsoft.com/office/powerpoint/2010/main" val="53896861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881441" y="6550191"/>
            <a:ext cx="839295" cy="382352"/>
          </a:xfrm>
        </p:spPr>
        <p:txBody>
          <a:bodyPr/>
          <a:lstStyle/>
          <a:p>
            <a:fld id="{58EEFB2D-35A7-4BFF-A166-F5B8E811460E}" type="slidenum">
              <a:rPr lang="en-GB" smtClean="0"/>
              <a:pPr/>
              <a:t>24</a:t>
            </a:fld>
            <a:endParaRPr lang="en-GB"/>
          </a:p>
        </p:txBody>
      </p:sp>
      <p:sp>
        <p:nvSpPr>
          <p:cNvPr id="9" name="Title 3">
            <a:extLst>
              <a:ext uri="{FF2B5EF4-FFF2-40B4-BE49-F238E27FC236}">
                <a16:creationId xmlns:a16="http://schemas.microsoft.com/office/drawing/2014/main" id="{C0DC771F-4A99-4ED4-9128-DECBF34B4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351" y="-99391"/>
            <a:ext cx="11713301" cy="720080"/>
          </a:xfrm>
        </p:spPr>
        <p:txBody>
          <a:bodyPr/>
          <a:lstStyle/>
          <a:p>
            <a:pPr lvl="0" eaLnBrk="0" fontAlgn="base" hangingPunct="0">
              <a:spcAft>
                <a:spcPct val="0"/>
              </a:spcAft>
              <a:defRPr/>
            </a:pPr>
            <a:r>
              <a:rPr lang="en-GB" kern="0">
                <a:latin typeface="Calibri" pitchFamily="34" charset="0"/>
              </a:rPr>
              <a:t>Diamond-II: Injection</a:t>
            </a:r>
          </a:p>
        </p:txBody>
      </p:sp>
      <p:sp>
        <p:nvSpPr>
          <p:cNvPr id="10" name="Footer Placeholder 1">
            <a:extLst>
              <a:ext uri="{FF2B5EF4-FFF2-40B4-BE49-F238E27FC236}">
                <a16:creationId xmlns:a16="http://schemas.microsoft.com/office/drawing/2014/main" id="{3158FB90-9657-41DB-A7AF-B15444D9E0C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9351" y="6525344"/>
            <a:ext cx="9409045" cy="382352"/>
          </a:xfrm>
        </p:spPr>
        <p:txBody>
          <a:bodyPr/>
          <a:lstStyle/>
          <a:p>
            <a:r>
              <a:rPr lang="en-GB"/>
              <a:t>IPS Martin, Diamond Status and Upgrade, 28</a:t>
            </a:r>
            <a:r>
              <a:rPr lang="en-GB" baseline="30000"/>
              <a:t>th</a:t>
            </a:r>
            <a:r>
              <a:rPr lang="en-GB"/>
              <a:t> ESLS Workshop, 16/12/2020</a:t>
            </a:r>
          </a:p>
        </p:txBody>
      </p:sp>
      <p:pic>
        <p:nvPicPr>
          <p:cNvPr id="6" name="Picture 5" descr="Chart, line chart&#10;&#10;Description automatically generated">
            <a:extLst>
              <a:ext uri="{FF2B5EF4-FFF2-40B4-BE49-F238E27FC236}">
                <a16:creationId xmlns:a16="http://schemas.microsoft.com/office/drawing/2014/main" id="{3F59C4E3-B070-4C05-B182-A24BBA9441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3242" y="3663399"/>
            <a:ext cx="9745516" cy="265786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6125771-7EC8-4C6C-9D9B-34D4A910691C}"/>
              </a:ext>
            </a:extLst>
          </p:cNvPr>
          <p:cNvSpPr txBox="1"/>
          <p:nvPr/>
        </p:nvSpPr>
        <p:spPr>
          <a:xfrm>
            <a:off x="233125" y="720080"/>
            <a:ext cx="11219965" cy="28238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spcAft>
                <a:spcPts val="300"/>
              </a:spcAft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Baseline injection scheme:</a:t>
            </a:r>
          </a:p>
          <a:p>
            <a:pPr>
              <a:spcAft>
                <a:spcPts val="300"/>
              </a:spcAft>
            </a:pPr>
            <a:endParaRPr lang="en-GB" sz="20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Aft>
                <a:spcPts val="300"/>
              </a:spcAft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	standard 4 dipole kicker bump (6 </a:t>
            </a:r>
            <a:r>
              <a:rPr lang="el-GR" sz="2000">
                <a:latin typeface="Calibri" panose="020F0502020204030204" pitchFamily="34" charset="0"/>
                <a:cs typeface="Calibri" panose="020F0502020204030204" pitchFamily="34" charset="0"/>
              </a:rPr>
              <a:t>μ</a:t>
            </a: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sec, half-sine pulses) </a:t>
            </a:r>
          </a:p>
          <a:p>
            <a:pPr>
              <a:spcAft>
                <a:spcPts val="300"/>
              </a:spcAft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	allows single-shot, on-axis injection for initial commissioning</a:t>
            </a:r>
          </a:p>
          <a:p>
            <a:pPr>
              <a:spcAft>
                <a:spcPts val="300"/>
              </a:spcAft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	off-axis accumulation possible by reducing amplitude of bump</a:t>
            </a:r>
          </a:p>
          <a:p>
            <a:pPr>
              <a:spcAft>
                <a:spcPts val="300"/>
              </a:spcAft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	compatible with both multi-bunch or single bunch injection</a:t>
            </a:r>
          </a:p>
          <a:p>
            <a:pPr>
              <a:spcAft>
                <a:spcPts val="300"/>
              </a:spcAft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	combination of thick (3 mm) / thin (1 mm) septum magnets</a:t>
            </a:r>
          </a:p>
          <a:p>
            <a:pPr>
              <a:spcAft>
                <a:spcPts val="300"/>
              </a:spcAft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	allows ~3.5 mm beam separation at injection point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7C1D47B-DF86-4E3B-B9CB-AB42022493B0}"/>
              </a:ext>
            </a:extLst>
          </p:cNvPr>
          <p:cNvSpPr txBox="1"/>
          <p:nvPr/>
        </p:nvSpPr>
        <p:spPr>
          <a:xfrm>
            <a:off x="5053782" y="4916129"/>
            <a:ext cx="1209367" cy="95410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1400" u="sng"/>
              <a:t>Main septum:</a:t>
            </a:r>
          </a:p>
          <a:p>
            <a:r>
              <a:rPr lang="en-GB" sz="1400"/>
              <a:t>L = 0.155 m</a:t>
            </a:r>
          </a:p>
          <a:p>
            <a:r>
              <a:rPr lang="el-GR" sz="1400"/>
              <a:t>θ</a:t>
            </a:r>
            <a:r>
              <a:rPr lang="en-GB" sz="1400"/>
              <a:t> = 7.5 </a:t>
            </a:r>
            <a:r>
              <a:rPr lang="en-GB" sz="1400" err="1"/>
              <a:t>deg</a:t>
            </a:r>
            <a:endParaRPr lang="en-GB" sz="1400"/>
          </a:p>
          <a:p>
            <a:r>
              <a:rPr lang="en-GB" sz="1400"/>
              <a:t>B = 0.98 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00EF21F-7AA4-4B00-875F-E5BB12DCB1D3}"/>
              </a:ext>
            </a:extLst>
          </p:cNvPr>
          <p:cNvSpPr txBox="1"/>
          <p:nvPr/>
        </p:nvSpPr>
        <p:spPr>
          <a:xfrm>
            <a:off x="9477050" y="4939253"/>
            <a:ext cx="1209367" cy="95410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1400" u="sng"/>
              <a:t>Thin septum:</a:t>
            </a:r>
          </a:p>
          <a:p>
            <a:r>
              <a:rPr lang="en-GB" sz="1400"/>
              <a:t>L = 0.35 m</a:t>
            </a:r>
          </a:p>
          <a:p>
            <a:r>
              <a:rPr lang="el-GR" sz="1400"/>
              <a:t>θ</a:t>
            </a:r>
            <a:r>
              <a:rPr lang="en-GB" sz="1400"/>
              <a:t> = 1.0 </a:t>
            </a:r>
            <a:r>
              <a:rPr lang="en-GB" sz="1400" err="1"/>
              <a:t>deg</a:t>
            </a:r>
            <a:endParaRPr lang="en-GB" sz="1400"/>
          </a:p>
          <a:p>
            <a:r>
              <a:rPr lang="en-GB" sz="1400"/>
              <a:t>B = 0.58 T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9D01E40-3550-4A41-83D2-C6262E097813}"/>
              </a:ext>
            </a:extLst>
          </p:cNvPr>
          <p:cNvSpPr txBox="1"/>
          <p:nvPr/>
        </p:nvSpPr>
        <p:spPr>
          <a:xfrm>
            <a:off x="2619010" y="4949463"/>
            <a:ext cx="1334229" cy="95410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1400" u="sng"/>
              <a:t>Dipole kickers:</a:t>
            </a:r>
          </a:p>
          <a:p>
            <a:r>
              <a:rPr lang="en-GB" sz="1400"/>
              <a:t>L = 0.6 m</a:t>
            </a:r>
          </a:p>
          <a:p>
            <a:r>
              <a:rPr lang="el-GR" sz="1400"/>
              <a:t>θ</a:t>
            </a:r>
            <a:r>
              <a:rPr lang="en-GB" sz="1400"/>
              <a:t> = 7.0 </a:t>
            </a:r>
            <a:r>
              <a:rPr lang="en-GB" sz="1400" err="1"/>
              <a:t>mrad</a:t>
            </a:r>
            <a:endParaRPr lang="en-GB" sz="1400"/>
          </a:p>
          <a:p>
            <a:r>
              <a:rPr lang="en-GB" sz="1400"/>
              <a:t>B = 0.14 T</a:t>
            </a:r>
          </a:p>
        </p:txBody>
      </p:sp>
      <p:pic>
        <p:nvPicPr>
          <p:cNvPr id="13" name="Picture 12" descr="Chart, histogram&#10;&#10;Description automatically generated">
            <a:extLst>
              <a:ext uri="{FF2B5EF4-FFF2-40B4-BE49-F238E27FC236}">
                <a16:creationId xmlns:a16="http://schemas.microsoft.com/office/drawing/2014/main" id="{308E0DC1-1D77-443C-AE81-8DFA422E6F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6938" y="672461"/>
            <a:ext cx="4285714" cy="3028571"/>
          </a:xfrm>
          <a:prstGeom prst="rect">
            <a:avLst/>
          </a:prstGeom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17888B0-D6D0-4053-AED6-DFB59447E8E7}"/>
              </a:ext>
            </a:extLst>
          </p:cNvPr>
          <p:cNvCxnSpPr/>
          <p:nvPr/>
        </p:nvCxnSpPr>
        <p:spPr>
          <a:xfrm>
            <a:off x="8949590" y="1270038"/>
            <a:ext cx="0" cy="825909"/>
          </a:xfrm>
          <a:prstGeom prst="line">
            <a:avLst/>
          </a:prstGeom>
          <a:ln w="158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6D7BBDD3-D9F1-414C-8411-AC204E871BF1}"/>
              </a:ext>
            </a:extLst>
          </p:cNvPr>
          <p:cNvCxnSpPr/>
          <p:nvPr/>
        </p:nvCxnSpPr>
        <p:spPr>
          <a:xfrm>
            <a:off x="9673492" y="1276964"/>
            <a:ext cx="0" cy="825909"/>
          </a:xfrm>
          <a:prstGeom prst="line">
            <a:avLst/>
          </a:prstGeom>
          <a:ln w="158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C4909927-F5DB-4445-9312-944F87C72734}"/>
              </a:ext>
            </a:extLst>
          </p:cNvPr>
          <p:cNvCxnSpPr/>
          <p:nvPr/>
        </p:nvCxnSpPr>
        <p:spPr>
          <a:xfrm>
            <a:off x="8949590" y="1454727"/>
            <a:ext cx="723902" cy="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E568A596-D1F9-471E-BBC7-AC83CC590089}"/>
              </a:ext>
            </a:extLst>
          </p:cNvPr>
          <p:cNvSpPr txBox="1"/>
          <p:nvPr/>
        </p:nvSpPr>
        <p:spPr>
          <a:xfrm>
            <a:off x="9433922" y="862430"/>
            <a:ext cx="153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/>
              <a:t>3.5 mm beam separation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8890DC1-6555-4312-952E-16030CF49B05}"/>
              </a:ext>
            </a:extLst>
          </p:cNvPr>
          <p:cNvSpPr txBox="1"/>
          <p:nvPr/>
        </p:nvSpPr>
        <p:spPr>
          <a:xfrm>
            <a:off x="10554631" y="2674461"/>
            <a:ext cx="153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/>
              <a:t>5 mm dynamic acceptance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FE9C921E-56C0-4532-B720-9920645A84DD}"/>
              </a:ext>
            </a:extLst>
          </p:cNvPr>
          <p:cNvCxnSpPr/>
          <p:nvPr/>
        </p:nvCxnSpPr>
        <p:spPr>
          <a:xfrm flipH="1" flipV="1">
            <a:off x="10567555" y="2512059"/>
            <a:ext cx="218209" cy="174158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922979BD-5477-4B06-B400-706FD4409D68}"/>
              </a:ext>
            </a:extLst>
          </p:cNvPr>
          <p:cNvCxnSpPr>
            <a:cxnSpLocks/>
          </p:cNvCxnSpPr>
          <p:nvPr/>
        </p:nvCxnSpPr>
        <p:spPr>
          <a:xfrm flipH="1" flipV="1">
            <a:off x="7275871" y="5282965"/>
            <a:ext cx="2035671" cy="143551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7695E79A-097E-44F2-9C84-7D05F26B5CB7}"/>
              </a:ext>
            </a:extLst>
          </p:cNvPr>
          <p:cNvCxnSpPr>
            <a:cxnSpLocks/>
          </p:cNvCxnSpPr>
          <p:nvPr/>
        </p:nvCxnSpPr>
        <p:spPr>
          <a:xfrm>
            <a:off x="6263149" y="5282965"/>
            <a:ext cx="418207" cy="243996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9B69C379-E3B2-4A6D-A9BD-12E106E23E9B}"/>
              </a:ext>
            </a:extLst>
          </p:cNvPr>
          <p:cNvCxnSpPr>
            <a:cxnSpLocks/>
          </p:cNvCxnSpPr>
          <p:nvPr/>
        </p:nvCxnSpPr>
        <p:spPr>
          <a:xfrm flipV="1">
            <a:off x="3338677" y="4500654"/>
            <a:ext cx="307634" cy="404082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1887959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881441" y="6550191"/>
            <a:ext cx="839295" cy="382352"/>
          </a:xfrm>
        </p:spPr>
        <p:txBody>
          <a:bodyPr/>
          <a:lstStyle/>
          <a:p>
            <a:fld id="{58EEFB2D-35A7-4BFF-A166-F5B8E811460E}" type="slidenum">
              <a:rPr lang="en-GB" smtClean="0"/>
              <a:pPr/>
              <a:t>25</a:t>
            </a:fld>
            <a:endParaRPr lang="en-GB"/>
          </a:p>
        </p:txBody>
      </p:sp>
      <p:sp>
        <p:nvSpPr>
          <p:cNvPr id="9" name="Title 3">
            <a:extLst>
              <a:ext uri="{FF2B5EF4-FFF2-40B4-BE49-F238E27FC236}">
                <a16:creationId xmlns:a16="http://schemas.microsoft.com/office/drawing/2014/main" id="{C0DC771F-4A99-4ED4-9128-DECBF34B4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351" y="-99391"/>
            <a:ext cx="11713301" cy="720080"/>
          </a:xfrm>
        </p:spPr>
        <p:txBody>
          <a:bodyPr/>
          <a:lstStyle/>
          <a:p>
            <a:pPr lvl="0" eaLnBrk="0" fontAlgn="base" hangingPunct="0">
              <a:spcAft>
                <a:spcPct val="0"/>
              </a:spcAft>
              <a:defRPr/>
            </a:pPr>
            <a:r>
              <a:rPr lang="en-GB" kern="0">
                <a:latin typeface="Calibri" pitchFamily="34" charset="0"/>
              </a:rPr>
              <a:t>Diamond-II: Injection</a:t>
            </a:r>
          </a:p>
        </p:txBody>
      </p:sp>
      <p:sp>
        <p:nvSpPr>
          <p:cNvPr id="10" name="Footer Placeholder 1">
            <a:extLst>
              <a:ext uri="{FF2B5EF4-FFF2-40B4-BE49-F238E27FC236}">
                <a16:creationId xmlns:a16="http://schemas.microsoft.com/office/drawing/2014/main" id="{3158FB90-9657-41DB-A7AF-B15444D9E0C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9351" y="6525344"/>
            <a:ext cx="9409045" cy="382352"/>
          </a:xfrm>
        </p:spPr>
        <p:txBody>
          <a:bodyPr/>
          <a:lstStyle/>
          <a:p>
            <a:r>
              <a:rPr lang="en-GB"/>
              <a:t>IPS Martin, Diamond Status and Upgrade, 28</a:t>
            </a:r>
            <a:r>
              <a:rPr lang="en-GB" baseline="30000"/>
              <a:t>th</a:t>
            </a:r>
            <a:r>
              <a:rPr lang="en-GB"/>
              <a:t> ESLS Workshop, 16/12/2020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F8053DF-51CB-4E3F-95CA-009C5FA5660F}"/>
              </a:ext>
            </a:extLst>
          </p:cNvPr>
          <p:cNvSpPr txBox="1"/>
          <p:nvPr/>
        </p:nvSpPr>
        <p:spPr>
          <a:xfrm>
            <a:off x="233125" y="720080"/>
            <a:ext cx="11219965" cy="213135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spcAft>
                <a:spcPts val="300"/>
              </a:spcAft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Alternative injection scheme under consideration (stage 2: off axis injection with nonlinear kicker):</a:t>
            </a:r>
          </a:p>
          <a:p>
            <a:pPr>
              <a:spcAft>
                <a:spcPts val="300"/>
              </a:spcAft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</a:p>
          <a:p>
            <a:pPr>
              <a:spcAft>
                <a:spcPts val="300"/>
              </a:spcAft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	Thick/thin septum magnets moved to upstream end of straight</a:t>
            </a:r>
          </a:p>
          <a:p>
            <a:pPr>
              <a:spcAft>
                <a:spcPts val="300"/>
              </a:spcAft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	Injected beam exits septum magnet at ~ -8.5 mm</a:t>
            </a:r>
          </a:p>
          <a:p>
            <a:pPr>
              <a:spcAft>
                <a:spcPts val="300"/>
              </a:spcAft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	One (or more) nonlinear kickers at downstream end (reduces disturbance during top-up)</a:t>
            </a:r>
          </a:p>
          <a:p>
            <a:pPr>
              <a:spcAft>
                <a:spcPts val="300"/>
              </a:spcAft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	Injected beam must be matched to slope of NLK field for high injection efficiency</a:t>
            </a:r>
          </a:p>
        </p:txBody>
      </p:sp>
      <p:pic>
        <p:nvPicPr>
          <p:cNvPr id="7" name="Picture 6" descr="Chart&#10;&#10;Description automatically generated">
            <a:extLst>
              <a:ext uri="{FF2B5EF4-FFF2-40B4-BE49-F238E27FC236}">
                <a16:creationId xmlns:a16="http://schemas.microsoft.com/office/drawing/2014/main" id="{D11D0C37-34DD-4114-85EF-2EBB80A9CC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125" y="3321033"/>
            <a:ext cx="7619048" cy="3047619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B9389F22-0389-42E9-BD3B-692972DBC1F7}"/>
              </a:ext>
            </a:extLst>
          </p:cNvPr>
          <p:cNvSpPr/>
          <p:nvPr/>
        </p:nvSpPr>
        <p:spPr>
          <a:xfrm>
            <a:off x="1337187" y="5024284"/>
            <a:ext cx="422787" cy="452284"/>
          </a:xfrm>
          <a:prstGeom prst="ellipse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84A571D-ACEA-46D2-B59A-4D01103D9357}"/>
              </a:ext>
            </a:extLst>
          </p:cNvPr>
          <p:cNvSpPr txBox="1"/>
          <p:nvPr/>
        </p:nvSpPr>
        <p:spPr>
          <a:xfrm flipH="1">
            <a:off x="2464453" y="5250426"/>
            <a:ext cx="45754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/>
              <a:t>Nonlinear kicker: 	</a:t>
            </a:r>
            <a:r>
              <a:rPr lang="el-GR">
                <a:latin typeface="Calibri" panose="020F0502020204030204" pitchFamily="34" charset="0"/>
                <a:cs typeface="Calibri" panose="020F0502020204030204" pitchFamily="34" charset="0"/>
              </a:rPr>
              <a:t>θ</a:t>
            </a:r>
            <a:r>
              <a:rPr lang="en-GB" baseline="-25000">
                <a:latin typeface="Calibri" panose="020F0502020204030204" pitchFamily="34" charset="0"/>
                <a:cs typeface="Calibri" panose="020F0502020204030204" pitchFamily="34" charset="0"/>
              </a:rPr>
              <a:t>NLK</a:t>
            </a:r>
            <a:r>
              <a:rPr lang="en-GB"/>
              <a:t> ~ 1.0 to 1.5 </a:t>
            </a:r>
            <a:r>
              <a:rPr lang="en-GB" err="1"/>
              <a:t>mrad</a:t>
            </a:r>
            <a:endParaRPr lang="en-GB"/>
          </a:p>
          <a:p>
            <a:r>
              <a:rPr lang="en-GB"/>
              <a:t>		</a:t>
            </a:r>
            <a:r>
              <a:rPr lang="en-GB" err="1"/>
              <a:t>x</a:t>
            </a:r>
            <a:r>
              <a:rPr lang="en-GB" baseline="-25000" err="1"/>
              <a:t>beam</a:t>
            </a:r>
            <a:r>
              <a:rPr lang="en-GB"/>
              <a:t> ~ -3.5 to -4 mm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3C6356D0-6E84-4FA4-9C75-989235B26808}"/>
              </a:ext>
            </a:extLst>
          </p:cNvPr>
          <p:cNvCxnSpPr>
            <a:cxnSpLocks/>
          </p:cNvCxnSpPr>
          <p:nvPr/>
        </p:nvCxnSpPr>
        <p:spPr>
          <a:xfrm flipH="1" flipV="1">
            <a:off x="1811929" y="5250426"/>
            <a:ext cx="652524" cy="142456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 descr="Chart&#10;&#10;Description automatically generated">
            <a:extLst>
              <a:ext uri="{FF2B5EF4-FFF2-40B4-BE49-F238E27FC236}">
                <a16:creationId xmlns:a16="http://schemas.microsoft.com/office/drawing/2014/main" id="{F8063BE1-619C-4947-943C-8F7EB5096A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2173" y="3321033"/>
            <a:ext cx="3809524" cy="30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63133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881441" y="6550191"/>
            <a:ext cx="839295" cy="382352"/>
          </a:xfrm>
        </p:spPr>
        <p:txBody>
          <a:bodyPr/>
          <a:lstStyle/>
          <a:p>
            <a:fld id="{58EEFB2D-35A7-4BFF-A166-F5B8E811460E}" type="slidenum">
              <a:rPr lang="en-GB" smtClean="0"/>
              <a:pPr/>
              <a:t>26</a:t>
            </a:fld>
            <a:endParaRPr lang="en-GB"/>
          </a:p>
        </p:txBody>
      </p:sp>
      <p:sp>
        <p:nvSpPr>
          <p:cNvPr id="9" name="Title 3">
            <a:extLst>
              <a:ext uri="{FF2B5EF4-FFF2-40B4-BE49-F238E27FC236}">
                <a16:creationId xmlns:a16="http://schemas.microsoft.com/office/drawing/2014/main" id="{C0DC771F-4A99-4ED4-9128-DECBF34B4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351" y="-99391"/>
            <a:ext cx="11713301" cy="720080"/>
          </a:xfrm>
        </p:spPr>
        <p:txBody>
          <a:bodyPr/>
          <a:lstStyle/>
          <a:p>
            <a:pPr lvl="0" eaLnBrk="0" fontAlgn="base" hangingPunct="0">
              <a:spcAft>
                <a:spcPct val="0"/>
              </a:spcAft>
              <a:defRPr/>
            </a:pPr>
            <a:r>
              <a:rPr lang="en-GB" kern="0">
                <a:latin typeface="Calibri" pitchFamily="34" charset="0"/>
              </a:rPr>
              <a:t>Diamond-II: Injection</a:t>
            </a:r>
          </a:p>
        </p:txBody>
      </p:sp>
      <p:sp>
        <p:nvSpPr>
          <p:cNvPr id="10" name="Footer Placeholder 1">
            <a:extLst>
              <a:ext uri="{FF2B5EF4-FFF2-40B4-BE49-F238E27FC236}">
                <a16:creationId xmlns:a16="http://schemas.microsoft.com/office/drawing/2014/main" id="{3158FB90-9657-41DB-A7AF-B15444D9E0C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9351" y="6525344"/>
            <a:ext cx="9409045" cy="382352"/>
          </a:xfrm>
        </p:spPr>
        <p:txBody>
          <a:bodyPr/>
          <a:lstStyle/>
          <a:p>
            <a:r>
              <a:rPr lang="en-GB"/>
              <a:t>IPS Martin, Diamond Status and Upgrade, 28</a:t>
            </a:r>
            <a:r>
              <a:rPr lang="en-GB" baseline="30000"/>
              <a:t>th</a:t>
            </a:r>
            <a:r>
              <a:rPr lang="en-GB"/>
              <a:t> ESLS Workshop, 16/12/2020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5D8F05B-79DB-4D9D-830A-4F2BE2FF03E9}"/>
              </a:ext>
            </a:extLst>
          </p:cNvPr>
          <p:cNvSpPr txBox="1"/>
          <p:nvPr/>
        </p:nvSpPr>
        <p:spPr>
          <a:xfrm>
            <a:off x="233125" y="720080"/>
            <a:ext cx="11219965" cy="247760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spcAft>
                <a:spcPts val="300"/>
              </a:spcAft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Alternative injection scheme under consideration (stage 3: on-axis injection):</a:t>
            </a:r>
          </a:p>
          <a:p>
            <a:pPr>
              <a:spcAft>
                <a:spcPts val="300"/>
              </a:spcAft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</a:p>
          <a:p>
            <a:pPr>
              <a:spcAft>
                <a:spcPts val="300"/>
              </a:spcAft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	Combination of thick/thin septum magnets and nonlinear kicker remain unchanged</a:t>
            </a:r>
          </a:p>
          <a:p>
            <a:pPr>
              <a:spcAft>
                <a:spcPts val="300"/>
              </a:spcAft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	Single bunch </a:t>
            </a:r>
            <a:r>
              <a:rPr lang="en-GB" sz="2000" err="1">
                <a:latin typeface="Calibri" panose="020F0502020204030204" pitchFamily="34" charset="0"/>
                <a:cs typeface="Calibri" panose="020F0502020204030204" pitchFamily="34" charset="0"/>
              </a:rPr>
              <a:t>stripline</a:t>
            </a: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 kickers added in downstream mid-straight section</a:t>
            </a:r>
          </a:p>
          <a:p>
            <a:pPr>
              <a:spcAft>
                <a:spcPts val="300"/>
              </a:spcAft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	Could enable single-bunch swap out injection</a:t>
            </a:r>
          </a:p>
          <a:p>
            <a:pPr>
              <a:spcAft>
                <a:spcPts val="300"/>
              </a:spcAft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	Oscillations could be shared between stored / injected bunches to avoid losing stored bunch</a:t>
            </a:r>
          </a:p>
          <a:p>
            <a:pPr>
              <a:spcAft>
                <a:spcPts val="300"/>
              </a:spcAft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	±20 kV / 2 ns </a:t>
            </a:r>
            <a:r>
              <a:rPr lang="en-GB" sz="2000" err="1">
                <a:latin typeface="Calibri" panose="020F0502020204030204" pitchFamily="34" charset="0"/>
                <a:cs typeface="Calibri" panose="020F0502020204030204" pitchFamily="34" charset="0"/>
              </a:rPr>
              <a:t>pulsers</a:t>
            </a: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 with 5×0.3 m long </a:t>
            </a:r>
            <a:r>
              <a:rPr lang="en-GB" sz="2000" err="1">
                <a:latin typeface="Calibri" panose="020F0502020204030204" pitchFamily="34" charset="0"/>
                <a:cs typeface="Calibri" panose="020F0502020204030204" pitchFamily="34" charset="0"/>
              </a:rPr>
              <a:t>striplines</a:t>
            </a: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 (8 mm half-gap) looks sufficient</a:t>
            </a:r>
          </a:p>
        </p:txBody>
      </p:sp>
      <p:pic>
        <p:nvPicPr>
          <p:cNvPr id="7" name="Picture 6" descr="Chart&#10;&#10;Description automatically generated">
            <a:extLst>
              <a:ext uri="{FF2B5EF4-FFF2-40B4-BE49-F238E27FC236}">
                <a16:creationId xmlns:a16="http://schemas.microsoft.com/office/drawing/2014/main" id="{9BA30010-C171-4EA9-B153-BC616D45F3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125" y="3321035"/>
            <a:ext cx="7619048" cy="3047619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7406B80A-E405-466A-984B-3D61B8F10532}"/>
              </a:ext>
            </a:extLst>
          </p:cNvPr>
          <p:cNvSpPr/>
          <p:nvPr/>
        </p:nvSpPr>
        <p:spPr>
          <a:xfrm>
            <a:off x="2537190" y="4452090"/>
            <a:ext cx="580083" cy="600081"/>
          </a:xfrm>
          <a:prstGeom prst="ellipse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74E232C-274A-42E9-B3D3-9E38D2633932}"/>
              </a:ext>
            </a:extLst>
          </p:cNvPr>
          <p:cNvSpPr txBox="1"/>
          <p:nvPr/>
        </p:nvSpPr>
        <p:spPr>
          <a:xfrm flipH="1">
            <a:off x="3482762" y="5392882"/>
            <a:ext cx="37298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57300" indent="-1257300"/>
            <a:r>
              <a:rPr lang="en-GB"/>
              <a:t>SB kickers: 	</a:t>
            </a:r>
            <a:r>
              <a:rPr lang="el-GR">
                <a:latin typeface="Calibri" panose="020F0502020204030204" pitchFamily="34" charset="0"/>
                <a:cs typeface="Calibri" panose="020F0502020204030204" pitchFamily="34" charset="0"/>
              </a:rPr>
              <a:t>θ</a:t>
            </a:r>
            <a:r>
              <a:rPr lang="en-GB" baseline="-25000">
                <a:latin typeface="Calibri" panose="020F0502020204030204" pitchFamily="34" charset="0"/>
                <a:cs typeface="Calibri" panose="020F0502020204030204" pitchFamily="34" charset="0"/>
              </a:rPr>
              <a:t>SBK</a:t>
            </a:r>
            <a:r>
              <a:rPr lang="en-GB"/>
              <a:t> ~ 0.2 - 0.25 </a:t>
            </a:r>
            <a:r>
              <a:rPr lang="en-GB" err="1"/>
              <a:t>mrad</a:t>
            </a:r>
            <a:endParaRPr lang="en-GB"/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AD8DCDB6-63A0-4DD4-B57A-4DB97376421D}"/>
              </a:ext>
            </a:extLst>
          </p:cNvPr>
          <p:cNvCxnSpPr>
            <a:cxnSpLocks/>
          </p:cNvCxnSpPr>
          <p:nvPr/>
        </p:nvCxnSpPr>
        <p:spPr>
          <a:xfrm flipH="1" flipV="1">
            <a:off x="3058834" y="5032215"/>
            <a:ext cx="444710" cy="427212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 descr="Chart, line chart&#10;&#10;Description automatically generated">
            <a:extLst>
              <a:ext uri="{FF2B5EF4-FFF2-40B4-BE49-F238E27FC236}">
                <a16:creationId xmlns:a16="http://schemas.microsoft.com/office/drawing/2014/main" id="{59883BBA-7819-4A99-A6D4-4469208B71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9687" y="3321034"/>
            <a:ext cx="3692709" cy="2954167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54D8E004-7247-461C-A4CD-7FB510D21976}"/>
              </a:ext>
            </a:extLst>
          </p:cNvPr>
          <p:cNvSpPr txBox="1"/>
          <p:nvPr/>
        </p:nvSpPr>
        <p:spPr>
          <a:xfrm flipH="1">
            <a:off x="9131394" y="4944894"/>
            <a:ext cx="14284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57300" indent="-1257300"/>
            <a:r>
              <a:rPr lang="en-GB"/>
              <a:t>FID GmbH: </a:t>
            </a:r>
          </a:p>
          <a:p>
            <a:pPr marL="1257300" indent="-1257300"/>
            <a:r>
              <a:rPr lang="en-GB"/>
              <a:t>     2 ns (0-0)</a:t>
            </a:r>
          </a:p>
          <a:p>
            <a:pPr marL="1257300" indent="-1257300"/>
            <a:r>
              <a:rPr lang="en-GB"/>
              <a:t>     ±20-30 kV</a:t>
            </a:r>
          </a:p>
        </p:txBody>
      </p:sp>
    </p:spTree>
    <p:extLst>
      <p:ext uri="{BB962C8B-B14F-4D97-AF65-F5344CB8AC3E}">
        <p14:creationId xmlns:p14="http://schemas.microsoft.com/office/powerpoint/2010/main" val="212389178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881441" y="6550191"/>
            <a:ext cx="839295" cy="382352"/>
          </a:xfrm>
        </p:spPr>
        <p:txBody>
          <a:bodyPr/>
          <a:lstStyle/>
          <a:p>
            <a:fld id="{58EEFB2D-35A7-4BFF-A166-F5B8E811460E}" type="slidenum">
              <a:rPr lang="en-GB" smtClean="0"/>
              <a:pPr/>
              <a:t>27</a:t>
            </a:fld>
            <a:endParaRPr lang="en-GB"/>
          </a:p>
        </p:txBody>
      </p:sp>
      <p:sp>
        <p:nvSpPr>
          <p:cNvPr id="9" name="Title 3">
            <a:extLst>
              <a:ext uri="{FF2B5EF4-FFF2-40B4-BE49-F238E27FC236}">
                <a16:creationId xmlns:a16="http://schemas.microsoft.com/office/drawing/2014/main" id="{C0DC771F-4A99-4ED4-9128-DECBF34B4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351" y="-99391"/>
            <a:ext cx="11713301" cy="720080"/>
          </a:xfrm>
        </p:spPr>
        <p:txBody>
          <a:bodyPr/>
          <a:lstStyle/>
          <a:p>
            <a:pPr lvl="0" eaLnBrk="0" fontAlgn="base" hangingPunct="0">
              <a:spcAft>
                <a:spcPct val="0"/>
              </a:spcAft>
              <a:defRPr/>
            </a:pPr>
            <a:r>
              <a:rPr lang="en-GB" kern="0">
                <a:latin typeface="Calibri" pitchFamily="34" charset="0"/>
              </a:rPr>
              <a:t>Diamond-II: Girders</a:t>
            </a:r>
          </a:p>
        </p:txBody>
      </p:sp>
      <p:sp>
        <p:nvSpPr>
          <p:cNvPr id="10" name="Footer Placeholder 1">
            <a:extLst>
              <a:ext uri="{FF2B5EF4-FFF2-40B4-BE49-F238E27FC236}">
                <a16:creationId xmlns:a16="http://schemas.microsoft.com/office/drawing/2014/main" id="{3158FB90-9657-41DB-A7AF-B15444D9E0C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9351" y="6525344"/>
            <a:ext cx="9409045" cy="382352"/>
          </a:xfrm>
        </p:spPr>
        <p:txBody>
          <a:bodyPr/>
          <a:lstStyle/>
          <a:p>
            <a:r>
              <a:rPr lang="en-GB"/>
              <a:t>IPS Martin, Diamond Status and Upgrade, 28</a:t>
            </a:r>
            <a:r>
              <a:rPr lang="en-GB" baseline="30000"/>
              <a:t>th</a:t>
            </a:r>
            <a:r>
              <a:rPr lang="en-GB"/>
              <a:t> ESLS Workshop, 16/12/2020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3855277-A50D-4B4D-95C6-B8FFB9842E1B}"/>
              </a:ext>
            </a:extLst>
          </p:cNvPr>
          <p:cNvSpPr txBox="1"/>
          <p:nvPr/>
        </p:nvSpPr>
        <p:spPr>
          <a:xfrm>
            <a:off x="233125" y="720080"/>
            <a:ext cx="11219965" cy="55938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spcAft>
                <a:spcPts val="300"/>
              </a:spcAft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Girder design work is on-going.</a:t>
            </a:r>
          </a:p>
          <a:p>
            <a:pPr>
              <a:spcAft>
                <a:spcPts val="300"/>
              </a:spcAft>
            </a:pPr>
            <a:endParaRPr lang="en-GB" sz="20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Aft>
                <a:spcPts val="300"/>
              </a:spcAft>
            </a:pPr>
            <a:r>
              <a:rPr lang="en-GB" sz="2000" u="sng">
                <a:latin typeface="Calibri" panose="020F0502020204030204" pitchFamily="34" charset="0"/>
                <a:cs typeface="Calibri" panose="020F0502020204030204" pitchFamily="34" charset="0"/>
              </a:rPr>
              <a:t>Present solution:</a:t>
            </a:r>
          </a:p>
          <a:p>
            <a:pPr marL="342900" indent="-3429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Magnets to be supported on single girder per half-cell (~8 m long)</a:t>
            </a:r>
          </a:p>
          <a:p>
            <a:pPr marL="342900" indent="-3429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Manual adjustment system (screw-thread adjustment in each plane)) </a:t>
            </a:r>
          </a:p>
          <a:p>
            <a:pPr marL="342900" indent="-3429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Aim to achieve overall transmissibility of ~1 in 1-100 Hz band</a:t>
            </a:r>
          </a:p>
          <a:p>
            <a:pPr marL="342900" indent="-3429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Electron beam is most sensitive to vertical girder motion</a:t>
            </a:r>
          </a:p>
          <a:p>
            <a:pPr marL="342900" indent="-3429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Use viscoelastic tape in baseplates</a:t>
            </a:r>
          </a:p>
          <a:p>
            <a:pPr marL="800100" lvl="1" indent="-3429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stiff at high frequency to reduce transmissibility</a:t>
            </a:r>
          </a:p>
          <a:p>
            <a:pPr marL="800100" lvl="1" indent="-3429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Soft at low frequencies to allow expansion and contraction</a:t>
            </a:r>
          </a:p>
          <a:p>
            <a:pPr marL="342900" indent="-3429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Choice of material from trial girders</a:t>
            </a:r>
          </a:p>
          <a:p>
            <a:pPr marL="800100" lvl="1" indent="-3429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steel fabrication (same as existing girders, good stiffness)</a:t>
            </a:r>
          </a:p>
          <a:p>
            <a:pPr marL="800100" lvl="1" indent="-3429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cast grey iron (better damping properties, easy to produce, cost-effective)</a:t>
            </a:r>
          </a:p>
          <a:p>
            <a:pPr marL="800100" lvl="1" indent="-3429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carbon composite (lightweight, high natural frequency, expensive)</a:t>
            </a:r>
          </a:p>
          <a:p>
            <a:pPr>
              <a:spcAft>
                <a:spcPts val="300"/>
              </a:spcAft>
            </a:pPr>
            <a:endParaRPr lang="en-GB" sz="20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Aft>
                <a:spcPts val="300"/>
              </a:spcAft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Test girders will inform final choice of material and support system (in progress).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6E010DD-CAFA-44E7-82E7-6FCBA8CC18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6976" y="706781"/>
            <a:ext cx="4449600" cy="24393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503C7A4-3A21-46DC-A01D-53BC7490D6D5}"/>
              </a:ext>
            </a:extLst>
          </p:cNvPr>
          <p:cNvPicPr/>
          <p:nvPr/>
        </p:nvPicPr>
        <p:blipFill rotWithShape="1">
          <a:blip r:embed="rId3"/>
          <a:srcRect b="840"/>
          <a:stretch/>
        </p:blipFill>
        <p:spPr bwMode="auto">
          <a:xfrm>
            <a:off x="9336282" y="3278571"/>
            <a:ext cx="2199190" cy="212948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66FDD86B-F2A8-4B10-A792-27FADF6DB66C}"/>
              </a:ext>
            </a:extLst>
          </p:cNvPr>
          <p:cNvSpPr txBox="1"/>
          <p:nvPr/>
        </p:nvSpPr>
        <p:spPr>
          <a:xfrm>
            <a:off x="9212827" y="6095998"/>
            <a:ext cx="2654739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sz="1600" i="1">
                <a:solidFill>
                  <a:schemeClr val="bg1">
                    <a:lumMod val="50000"/>
                  </a:schemeClr>
                </a:solidFill>
              </a:rPr>
              <a:t>Courtesy J. </a:t>
            </a:r>
            <a:r>
              <a:rPr lang="en-GB" sz="1600" i="1" err="1">
                <a:solidFill>
                  <a:schemeClr val="bg1">
                    <a:lumMod val="50000"/>
                  </a:schemeClr>
                </a:solidFill>
              </a:rPr>
              <a:t>Dymoke</a:t>
            </a:r>
            <a:r>
              <a:rPr lang="en-GB" sz="1600" i="1">
                <a:solidFill>
                  <a:schemeClr val="bg1">
                    <a:lumMod val="50000"/>
                  </a:schemeClr>
                </a:solidFill>
              </a:rPr>
              <a:t> Bradshaw</a:t>
            </a:r>
            <a:endParaRPr lang="en-GB" i="1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854470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881441" y="6550191"/>
            <a:ext cx="839295" cy="382352"/>
          </a:xfrm>
        </p:spPr>
        <p:txBody>
          <a:bodyPr/>
          <a:lstStyle/>
          <a:p>
            <a:fld id="{58EEFB2D-35A7-4BFF-A166-F5B8E811460E}" type="slidenum">
              <a:rPr lang="en-GB" smtClean="0"/>
              <a:pPr/>
              <a:t>28</a:t>
            </a:fld>
            <a:endParaRPr lang="en-GB"/>
          </a:p>
        </p:txBody>
      </p:sp>
      <p:sp>
        <p:nvSpPr>
          <p:cNvPr id="9" name="Title 3">
            <a:extLst>
              <a:ext uri="{FF2B5EF4-FFF2-40B4-BE49-F238E27FC236}">
                <a16:creationId xmlns:a16="http://schemas.microsoft.com/office/drawing/2014/main" id="{C0DC771F-4A99-4ED4-9128-DECBF34B4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351" y="-99391"/>
            <a:ext cx="11713301" cy="720080"/>
          </a:xfrm>
        </p:spPr>
        <p:txBody>
          <a:bodyPr/>
          <a:lstStyle/>
          <a:p>
            <a:pPr lvl="0" eaLnBrk="0" fontAlgn="base" hangingPunct="0">
              <a:spcAft>
                <a:spcPct val="0"/>
              </a:spcAft>
              <a:defRPr/>
            </a:pPr>
            <a:r>
              <a:rPr lang="en-GB" kern="0">
                <a:latin typeface="Calibri" pitchFamily="34" charset="0"/>
              </a:rPr>
              <a:t>Diamond-II: IDs</a:t>
            </a:r>
          </a:p>
        </p:txBody>
      </p:sp>
      <p:sp>
        <p:nvSpPr>
          <p:cNvPr id="10" name="Footer Placeholder 1">
            <a:extLst>
              <a:ext uri="{FF2B5EF4-FFF2-40B4-BE49-F238E27FC236}">
                <a16:creationId xmlns:a16="http://schemas.microsoft.com/office/drawing/2014/main" id="{3158FB90-9657-41DB-A7AF-B15444D9E0C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9351" y="6525344"/>
            <a:ext cx="9409045" cy="382352"/>
          </a:xfrm>
        </p:spPr>
        <p:txBody>
          <a:bodyPr/>
          <a:lstStyle/>
          <a:p>
            <a:r>
              <a:rPr lang="en-GB"/>
              <a:t>IPS Martin, Diamond Status and Upgrade, 28</a:t>
            </a:r>
            <a:r>
              <a:rPr lang="en-GB" baseline="30000"/>
              <a:t>th</a:t>
            </a:r>
            <a:r>
              <a:rPr lang="en-GB"/>
              <a:t> ESLS Workshop, 16/12/2020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242CD654-2520-4895-99AE-3152B3F55C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9358348"/>
              </p:ext>
            </p:extLst>
          </p:nvPr>
        </p:nvGraphicFramePr>
        <p:xfrm>
          <a:off x="393292" y="718627"/>
          <a:ext cx="11362717" cy="5120640"/>
        </p:xfrm>
        <a:graphic>
          <a:graphicData uri="http://schemas.openxmlformats.org/drawingml/2006/table">
            <a:tbl>
              <a:tblPr/>
              <a:tblGrid>
                <a:gridCol w="1199537">
                  <a:extLst>
                    <a:ext uri="{9D8B030D-6E8A-4147-A177-3AD203B41FA5}">
                      <a16:colId xmlns:a16="http://schemas.microsoft.com/office/drawing/2014/main" val="76370496"/>
                    </a:ext>
                  </a:extLst>
                </a:gridCol>
                <a:gridCol w="2143432">
                  <a:extLst>
                    <a:ext uri="{9D8B030D-6E8A-4147-A177-3AD203B41FA5}">
                      <a16:colId xmlns:a16="http://schemas.microsoft.com/office/drawing/2014/main" val="1449399531"/>
                    </a:ext>
                  </a:extLst>
                </a:gridCol>
                <a:gridCol w="1130710">
                  <a:extLst>
                    <a:ext uri="{9D8B030D-6E8A-4147-A177-3AD203B41FA5}">
                      <a16:colId xmlns:a16="http://schemas.microsoft.com/office/drawing/2014/main" val="327865701"/>
                    </a:ext>
                  </a:extLst>
                </a:gridCol>
                <a:gridCol w="667627">
                  <a:extLst>
                    <a:ext uri="{9D8B030D-6E8A-4147-A177-3AD203B41FA5}">
                      <a16:colId xmlns:a16="http://schemas.microsoft.com/office/drawing/2014/main" val="4086964352"/>
                    </a:ext>
                  </a:extLst>
                </a:gridCol>
                <a:gridCol w="504049">
                  <a:extLst>
                    <a:ext uri="{9D8B030D-6E8A-4147-A177-3AD203B41FA5}">
                      <a16:colId xmlns:a16="http://schemas.microsoft.com/office/drawing/2014/main" val="2146151404"/>
                    </a:ext>
                  </a:extLst>
                </a:gridCol>
                <a:gridCol w="907290">
                  <a:extLst>
                    <a:ext uri="{9D8B030D-6E8A-4147-A177-3AD203B41FA5}">
                      <a16:colId xmlns:a16="http://schemas.microsoft.com/office/drawing/2014/main" val="3031073620"/>
                    </a:ext>
                  </a:extLst>
                </a:gridCol>
                <a:gridCol w="504049">
                  <a:extLst>
                    <a:ext uri="{9D8B030D-6E8A-4147-A177-3AD203B41FA5}">
                      <a16:colId xmlns:a16="http://schemas.microsoft.com/office/drawing/2014/main" val="2053792508"/>
                    </a:ext>
                  </a:extLst>
                </a:gridCol>
                <a:gridCol w="504049">
                  <a:extLst>
                    <a:ext uri="{9D8B030D-6E8A-4147-A177-3AD203B41FA5}">
                      <a16:colId xmlns:a16="http://schemas.microsoft.com/office/drawing/2014/main" val="4131309214"/>
                    </a:ext>
                  </a:extLst>
                </a:gridCol>
                <a:gridCol w="633662">
                  <a:extLst>
                    <a:ext uri="{9D8B030D-6E8A-4147-A177-3AD203B41FA5}">
                      <a16:colId xmlns:a16="http://schemas.microsoft.com/office/drawing/2014/main" val="2196252538"/>
                    </a:ext>
                  </a:extLst>
                </a:gridCol>
                <a:gridCol w="633662">
                  <a:extLst>
                    <a:ext uri="{9D8B030D-6E8A-4147-A177-3AD203B41FA5}">
                      <a16:colId xmlns:a16="http://schemas.microsoft.com/office/drawing/2014/main" val="1057743797"/>
                    </a:ext>
                  </a:extLst>
                </a:gridCol>
                <a:gridCol w="1670564">
                  <a:extLst>
                    <a:ext uri="{9D8B030D-6E8A-4147-A177-3AD203B41FA5}">
                      <a16:colId xmlns:a16="http://schemas.microsoft.com/office/drawing/2014/main" val="2556591647"/>
                    </a:ext>
                  </a:extLst>
                </a:gridCol>
                <a:gridCol w="864086">
                  <a:extLst>
                    <a:ext uri="{9D8B030D-6E8A-4147-A177-3AD203B41FA5}">
                      <a16:colId xmlns:a16="http://schemas.microsoft.com/office/drawing/2014/main" val="2830404480"/>
                    </a:ext>
                  </a:extLst>
                </a:gridCol>
              </a:tblGrid>
              <a:tr h="29036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Period (mm)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 (m)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Gap (mm)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 (T)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Emin1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Emin3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Diamond-II energy range (keV)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Ptot (kW)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5269134"/>
                  </a:ext>
                </a:extLst>
              </a:tr>
              <a:tr h="145183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I24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5">
                      <a:fgClr>
                        <a:srgbClr val="000000"/>
                      </a:fgClr>
                      <a:bgClr>
                        <a:srgbClr val="66FF33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CPMU-1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5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5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5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5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5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5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2.30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5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5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5.44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5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5-30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5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9.06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5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extLst>
                  <a:ext uri="{0D108BD9-81ED-4DB2-BD59-A6C34878D82A}">
                    <a16:rowId xmlns:a16="http://schemas.microsoft.com/office/drawing/2014/main" val="2014612567"/>
                  </a:ext>
                </a:extLst>
              </a:tr>
              <a:tr h="145183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CPMU-2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2.30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5.44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5-30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9.06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0665308"/>
                  </a:ext>
                </a:extLst>
              </a:tr>
              <a:tr h="145183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SCU-1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2.95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8.85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9-35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6.68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1815659"/>
                  </a:ext>
                </a:extLst>
              </a:tr>
              <a:tr h="145183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I14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CPMU-3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2.24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5.67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5-25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8.55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8703638"/>
                  </a:ext>
                </a:extLst>
              </a:tr>
              <a:tr h="145183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CPMU-4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2.30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5.44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6-30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9.06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4939157"/>
                  </a:ext>
                </a:extLst>
              </a:tr>
              <a:tr h="145183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J02 (</a:t>
                      </a:r>
                      <a:r>
                        <a:rPr lang="en-GB" sz="1400" b="0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VMXm</a:t>
                      </a:r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CPMU-5*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2.30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5.44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5-30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9.06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7869593"/>
                  </a:ext>
                </a:extLst>
              </a:tr>
              <a:tr h="145183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K04 (I04.1)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F82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HPMU-1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19.7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2.21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10-25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1378006"/>
                  </a:ext>
                </a:extLst>
              </a:tr>
              <a:tr h="145183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F82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APPLEIIK-1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8.07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0.018-0.24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2.35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9309086"/>
                  </a:ext>
                </a:extLst>
              </a:tr>
              <a:tr h="20262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I13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F82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CPMU-6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5-25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9618085"/>
                  </a:ext>
                </a:extLst>
              </a:tr>
              <a:tr h="145183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K02 (</a:t>
                      </a:r>
                      <a:r>
                        <a:rPr lang="en-GB" sz="1400" b="0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VMXm</a:t>
                      </a:r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HPMU-2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2.51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7.53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5-30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4.21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8827832"/>
                  </a:ext>
                </a:extLst>
              </a:tr>
              <a:tr h="145183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J13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HPMU-3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4.99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6-38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5.88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4080448"/>
                  </a:ext>
                </a:extLst>
              </a:tr>
              <a:tr h="20262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I09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HPMU-4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25.3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2.50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3.33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2.1-18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296277"/>
                  </a:ext>
                </a:extLst>
              </a:tr>
              <a:tr h="145183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K21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HPMU-5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6-14.5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4.80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1208946"/>
                  </a:ext>
                </a:extLst>
              </a:tr>
              <a:tr h="145183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K16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HPMU-6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6-14.5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4.80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3069379"/>
                  </a:ext>
                </a:extLst>
              </a:tr>
              <a:tr h="20262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I06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APPLEII-1 Segmented?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3.82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0.25-2.1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4395474"/>
                  </a:ext>
                </a:extLst>
              </a:tr>
              <a:tr h="145183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I08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APPLEII-2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3.82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0.25-4.2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4.30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0001648"/>
                  </a:ext>
                </a:extLst>
              </a:tr>
              <a:tr h="145183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APPLEII-3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13.2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4.17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0.25-1.6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2304779"/>
                  </a:ext>
                </a:extLst>
              </a:tr>
              <a:tr h="145183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K07 (B07-2)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APPLEII-4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22.5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8.14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0.25-5.0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4.97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0693615"/>
                  </a:ext>
                </a:extLst>
              </a:tr>
              <a:tr h="145183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I18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19.5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2.20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2-27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6.77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2594610"/>
                  </a:ext>
                </a:extLst>
              </a:tr>
              <a:tr h="145183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6-35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6.31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2587095"/>
                  </a:ext>
                </a:extLst>
              </a:tr>
              <a:tr h="145183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I02 (</a:t>
                      </a:r>
                      <a:r>
                        <a:rPr lang="en-GB" sz="1400" b="0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VMXi</a:t>
                      </a:r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CPMU-5*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2.24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5.67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5-30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8.55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3219700"/>
                  </a:ext>
                </a:extLst>
              </a:tr>
              <a:tr h="145183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HPMU-7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6-30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6.31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652208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E31FFED0-BC61-45D1-B1CC-BC5D0D9D1071}"/>
              </a:ext>
            </a:extLst>
          </p:cNvPr>
          <p:cNvSpPr/>
          <p:nvPr/>
        </p:nvSpPr>
        <p:spPr>
          <a:xfrm>
            <a:off x="393292" y="6066503"/>
            <a:ext cx="707921" cy="235974"/>
          </a:xfrm>
          <a:prstGeom prst="rect">
            <a:avLst/>
          </a:prstGeom>
          <a:solidFill>
            <a:srgbClr val="3BFF0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54F440E-F3ED-4E41-94BC-D8CE1F6014A2}"/>
              </a:ext>
            </a:extLst>
          </p:cNvPr>
          <p:cNvSpPr/>
          <p:nvPr/>
        </p:nvSpPr>
        <p:spPr>
          <a:xfrm>
            <a:off x="2813668" y="6066503"/>
            <a:ext cx="707921" cy="235974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ED33036-D623-4566-A290-EAC1C6A859A1}"/>
              </a:ext>
            </a:extLst>
          </p:cNvPr>
          <p:cNvSpPr/>
          <p:nvPr/>
        </p:nvSpPr>
        <p:spPr>
          <a:xfrm>
            <a:off x="5234044" y="6066503"/>
            <a:ext cx="707921" cy="235974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9127A7F-4A89-4882-9D34-8E1752E54E7A}"/>
              </a:ext>
            </a:extLst>
          </p:cNvPr>
          <p:cNvSpPr/>
          <p:nvPr/>
        </p:nvSpPr>
        <p:spPr>
          <a:xfrm>
            <a:off x="7654420" y="6066503"/>
            <a:ext cx="707921" cy="235974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F7AF6D6-8C0F-4D30-B616-C550C2E52EC9}"/>
              </a:ext>
            </a:extLst>
          </p:cNvPr>
          <p:cNvSpPr txBox="1"/>
          <p:nvPr/>
        </p:nvSpPr>
        <p:spPr>
          <a:xfrm>
            <a:off x="1130709" y="5997675"/>
            <a:ext cx="14551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/>
              <a:t>D-I upgrade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478A75D-55E3-4663-A6D4-EC33D1F0DF3C}"/>
              </a:ext>
            </a:extLst>
          </p:cNvPr>
          <p:cNvSpPr txBox="1"/>
          <p:nvPr/>
        </p:nvSpPr>
        <p:spPr>
          <a:xfrm>
            <a:off x="3554367" y="5992758"/>
            <a:ext cx="15977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/>
              <a:t>D-II operations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2B6B425-6873-4C47-8857-FD0682F45D9F}"/>
              </a:ext>
            </a:extLst>
          </p:cNvPr>
          <p:cNvSpPr txBox="1"/>
          <p:nvPr/>
        </p:nvSpPr>
        <p:spPr>
          <a:xfrm>
            <a:off x="5997680" y="5989483"/>
            <a:ext cx="12732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/>
              <a:t>D-II science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61AF7E6-8767-40E4-9ADC-1DE8A0CC5CB4}"/>
              </a:ext>
            </a:extLst>
          </p:cNvPr>
          <p:cNvSpPr txBox="1"/>
          <p:nvPr/>
        </p:nvSpPr>
        <p:spPr>
          <a:xfrm>
            <a:off x="8450834" y="5994400"/>
            <a:ext cx="15977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/>
              <a:t>D-II future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A1FF114-5356-4DB9-8284-B68340397948}"/>
              </a:ext>
            </a:extLst>
          </p:cNvPr>
          <p:cNvSpPr txBox="1"/>
          <p:nvPr/>
        </p:nvSpPr>
        <p:spPr>
          <a:xfrm>
            <a:off x="9743769" y="6095998"/>
            <a:ext cx="2123797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sz="1600" i="1">
                <a:solidFill>
                  <a:schemeClr val="bg1">
                    <a:lumMod val="50000"/>
                  </a:schemeClr>
                </a:solidFill>
              </a:rPr>
              <a:t>Courtesy S. Milward</a:t>
            </a:r>
            <a:endParaRPr lang="en-GB" i="1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516412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881441" y="6550191"/>
            <a:ext cx="839295" cy="382352"/>
          </a:xfrm>
        </p:spPr>
        <p:txBody>
          <a:bodyPr/>
          <a:lstStyle/>
          <a:p>
            <a:fld id="{58EEFB2D-35A7-4BFF-A166-F5B8E811460E}" type="slidenum">
              <a:rPr lang="en-GB" smtClean="0"/>
              <a:pPr/>
              <a:t>29</a:t>
            </a:fld>
            <a:endParaRPr lang="en-GB"/>
          </a:p>
        </p:txBody>
      </p:sp>
      <p:sp>
        <p:nvSpPr>
          <p:cNvPr id="9" name="Title 3">
            <a:extLst>
              <a:ext uri="{FF2B5EF4-FFF2-40B4-BE49-F238E27FC236}">
                <a16:creationId xmlns:a16="http://schemas.microsoft.com/office/drawing/2014/main" id="{C0DC771F-4A99-4ED4-9128-DECBF34B4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351" y="-99391"/>
            <a:ext cx="11713301" cy="720080"/>
          </a:xfrm>
        </p:spPr>
        <p:txBody>
          <a:bodyPr/>
          <a:lstStyle/>
          <a:p>
            <a:pPr lvl="0" eaLnBrk="0" fontAlgn="base" hangingPunct="0">
              <a:spcAft>
                <a:spcPct val="0"/>
              </a:spcAft>
              <a:defRPr/>
            </a:pPr>
            <a:r>
              <a:rPr lang="en-GB" kern="0">
                <a:latin typeface="Calibri" pitchFamily="34" charset="0"/>
              </a:rPr>
              <a:t>Diamond-II: Brightness</a:t>
            </a:r>
          </a:p>
        </p:txBody>
      </p:sp>
      <p:sp>
        <p:nvSpPr>
          <p:cNvPr id="10" name="Footer Placeholder 1">
            <a:extLst>
              <a:ext uri="{FF2B5EF4-FFF2-40B4-BE49-F238E27FC236}">
                <a16:creationId xmlns:a16="http://schemas.microsoft.com/office/drawing/2014/main" id="{3158FB90-9657-41DB-A7AF-B15444D9E0C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9351" y="6525344"/>
            <a:ext cx="9409045" cy="382352"/>
          </a:xfrm>
        </p:spPr>
        <p:txBody>
          <a:bodyPr/>
          <a:lstStyle/>
          <a:p>
            <a:r>
              <a:rPr lang="en-GB"/>
              <a:t>IPS Martin, Diamond Status and Upgrade, 28</a:t>
            </a:r>
            <a:r>
              <a:rPr lang="en-GB" baseline="30000"/>
              <a:t>th</a:t>
            </a:r>
            <a:r>
              <a:rPr lang="en-GB"/>
              <a:t> ESLS Workshop, 16/12/2020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749BDA77-847F-4DBD-81F4-007BDAD44349}"/>
              </a:ext>
            </a:extLst>
          </p:cNvPr>
          <p:cNvGrpSpPr/>
          <p:nvPr/>
        </p:nvGrpSpPr>
        <p:grpSpPr>
          <a:xfrm>
            <a:off x="6690908" y="562721"/>
            <a:ext cx="4240328" cy="2941743"/>
            <a:chOff x="6690908" y="562721"/>
            <a:chExt cx="4240328" cy="2941743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1143679D-76BB-40EC-AE69-A8C217EE578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842647" y="640185"/>
              <a:ext cx="4088589" cy="2780017"/>
            </a:xfrm>
            <a:prstGeom prst="rect">
              <a:avLst/>
            </a:prstGeom>
          </p:spPr>
        </p:pic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1E490C02-47EF-445A-B741-04E2B3F9EDA9}"/>
                </a:ext>
              </a:extLst>
            </p:cNvPr>
            <p:cNvGrpSpPr/>
            <p:nvPr/>
          </p:nvGrpSpPr>
          <p:grpSpPr>
            <a:xfrm>
              <a:off x="7785473" y="2133433"/>
              <a:ext cx="2371263" cy="826735"/>
              <a:chOff x="2539951" y="2236671"/>
              <a:chExt cx="2371263" cy="826735"/>
            </a:xfrm>
          </p:grpSpPr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7AB87AC1-F794-42FB-BCB9-94079DE553D3}"/>
                  </a:ext>
                </a:extLst>
              </p:cNvPr>
              <p:cNvSpPr/>
              <p:nvPr/>
            </p:nvSpPr>
            <p:spPr>
              <a:xfrm>
                <a:off x="2585884" y="2236671"/>
                <a:ext cx="2015613" cy="78183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109F2AE5-6EF8-45DD-A85B-1E7F703DB664}"/>
                  </a:ext>
                </a:extLst>
              </p:cNvPr>
              <p:cNvSpPr/>
              <p:nvPr/>
            </p:nvSpPr>
            <p:spPr>
              <a:xfrm>
                <a:off x="2895601" y="2644875"/>
                <a:ext cx="2015613" cy="33921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32DA3692-27D6-49B5-B8A3-008A0F808E74}"/>
                  </a:ext>
                </a:extLst>
              </p:cNvPr>
              <p:cNvSpPr txBox="1"/>
              <p:nvPr/>
            </p:nvSpPr>
            <p:spPr>
              <a:xfrm>
                <a:off x="2539951" y="2247798"/>
                <a:ext cx="2218864" cy="815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spcAft>
                    <a:spcPts val="300"/>
                  </a:spcAft>
                </a:pPr>
                <a:r>
                  <a:rPr lang="en-GB" sz="1400"/>
                  <a:t>CDR Lattice</a:t>
                </a:r>
              </a:p>
              <a:p>
                <a:pPr>
                  <a:spcAft>
                    <a:spcPts val="300"/>
                  </a:spcAft>
                </a:pPr>
                <a:r>
                  <a:rPr lang="en-GB" sz="1400"/>
                  <a:t>RB Lattice</a:t>
                </a:r>
              </a:p>
              <a:p>
                <a:pPr>
                  <a:spcAft>
                    <a:spcPts val="300"/>
                  </a:spcAft>
                </a:pPr>
                <a:r>
                  <a:rPr lang="en-GB" sz="1400"/>
                  <a:t>RB Lattice (low emittance)</a:t>
                </a:r>
              </a:p>
            </p:txBody>
          </p:sp>
        </p:grp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77F75450-00F0-4ED8-9F39-6872DDB1A4A3}"/>
                </a:ext>
              </a:extLst>
            </p:cNvPr>
            <p:cNvSpPr txBox="1"/>
            <p:nvPr/>
          </p:nvSpPr>
          <p:spPr>
            <a:xfrm>
              <a:off x="8807198" y="749296"/>
              <a:ext cx="209544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u="sng"/>
                <a:t>1.5 m CPMU in MSS</a:t>
              </a:r>
              <a:r>
                <a:rPr lang="en-US"/>
                <a:t> </a:t>
              </a:r>
            </a:p>
            <a:p>
              <a:pPr algn="ctr"/>
              <a:r>
                <a:rPr lang="en-US"/>
                <a:t>(</a:t>
              </a:r>
              <a:r>
                <a:rPr lang="el-GR"/>
                <a:t>λ</a:t>
              </a:r>
              <a:r>
                <a:rPr lang="en-GB" baseline="-25000"/>
                <a:t>u</a:t>
              </a:r>
              <a:r>
                <a:rPr lang="en-GB"/>
                <a:t> = 17.6 mm</a:t>
              </a:r>
              <a:r>
                <a:rPr lang="en-US"/>
                <a:t>)</a:t>
              </a:r>
              <a:endParaRPr lang="en-GB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52A7E546-20CE-4307-AED6-BB70C546194A}"/>
                </a:ext>
              </a:extLst>
            </p:cNvPr>
            <p:cNvSpPr txBox="1"/>
            <p:nvPr/>
          </p:nvSpPr>
          <p:spPr>
            <a:xfrm>
              <a:off x="8478299" y="3227465"/>
              <a:ext cx="1342381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/>
                <a:t>Energy [eV]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14FFB5DC-C8F9-47C3-8E0A-7303E3030013}"/>
                </a:ext>
              </a:extLst>
            </p:cNvPr>
            <p:cNvSpPr txBox="1"/>
            <p:nvPr/>
          </p:nvSpPr>
          <p:spPr>
            <a:xfrm rot="16200000">
              <a:off x="5521190" y="1732439"/>
              <a:ext cx="2616435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GB" sz="1200"/>
                <a:t>Brilliance [</a:t>
              </a:r>
              <a:r>
                <a:rPr lang="en-GB" sz="1200" err="1"/>
                <a:t>ph</a:t>
              </a:r>
              <a:r>
                <a:rPr lang="en-GB" sz="1200"/>
                <a:t>/s/mrad</a:t>
              </a:r>
              <a:r>
                <a:rPr lang="en-GB" sz="1200" baseline="30000"/>
                <a:t>2</a:t>
              </a:r>
              <a:r>
                <a:rPr lang="en-GB" sz="1200"/>
                <a:t>/mm</a:t>
              </a:r>
              <a:r>
                <a:rPr lang="en-GB" sz="1200" baseline="30000"/>
                <a:t>2</a:t>
              </a:r>
              <a:r>
                <a:rPr lang="en-GB" sz="1200"/>
                <a:t>/0.1%BW]</a:t>
              </a: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DAA1A7D3-DE76-4A95-95C7-187FAA4EC414}"/>
              </a:ext>
            </a:extLst>
          </p:cNvPr>
          <p:cNvGrpSpPr/>
          <p:nvPr/>
        </p:nvGrpSpPr>
        <p:grpSpPr>
          <a:xfrm>
            <a:off x="6617166" y="3527149"/>
            <a:ext cx="4403691" cy="2909822"/>
            <a:chOff x="6617166" y="3527149"/>
            <a:chExt cx="4403691" cy="2909822"/>
          </a:xfrm>
        </p:grpSpPr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BCE99E7B-FA98-4B19-AB60-A41B1696881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759955" y="3556937"/>
              <a:ext cx="4260902" cy="2780017"/>
            </a:xfrm>
            <a:prstGeom prst="rect">
              <a:avLst/>
            </a:prstGeom>
          </p:spPr>
        </p:pic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493882B2-CDA8-4E3B-81FC-BD50562D561E}"/>
                </a:ext>
              </a:extLst>
            </p:cNvPr>
            <p:cNvGrpSpPr/>
            <p:nvPr/>
          </p:nvGrpSpPr>
          <p:grpSpPr>
            <a:xfrm>
              <a:off x="7805144" y="5033960"/>
              <a:ext cx="2371263" cy="826735"/>
              <a:chOff x="8188602" y="5328924"/>
              <a:chExt cx="2371263" cy="826735"/>
            </a:xfrm>
          </p:grpSpPr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14A45146-A7EA-40EB-92DC-18E9EA742A21}"/>
                  </a:ext>
                </a:extLst>
              </p:cNvPr>
              <p:cNvSpPr/>
              <p:nvPr/>
            </p:nvSpPr>
            <p:spPr>
              <a:xfrm>
                <a:off x="8234536" y="5328924"/>
                <a:ext cx="1646884" cy="78183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B2635DDB-C0EC-4B9A-83EC-C9F9A7537A48}"/>
                  </a:ext>
                </a:extLst>
              </p:cNvPr>
              <p:cNvSpPr/>
              <p:nvPr/>
            </p:nvSpPr>
            <p:spPr>
              <a:xfrm>
                <a:off x="8544252" y="5737128"/>
                <a:ext cx="2015613" cy="33921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7B8153CE-E222-4BFB-AAC2-8C23C43090C5}"/>
                  </a:ext>
                </a:extLst>
              </p:cNvPr>
              <p:cNvSpPr txBox="1"/>
              <p:nvPr/>
            </p:nvSpPr>
            <p:spPr>
              <a:xfrm>
                <a:off x="8188602" y="5340051"/>
                <a:ext cx="2115604" cy="815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spcAft>
                    <a:spcPts val="300"/>
                  </a:spcAft>
                </a:pPr>
                <a:r>
                  <a:rPr lang="en-GB" sz="1400"/>
                  <a:t>CDR Lattice</a:t>
                </a:r>
              </a:p>
              <a:p>
                <a:pPr>
                  <a:spcAft>
                    <a:spcPts val="300"/>
                  </a:spcAft>
                </a:pPr>
                <a:r>
                  <a:rPr lang="en-GB" sz="1400"/>
                  <a:t>RB Lattice</a:t>
                </a:r>
              </a:p>
              <a:p>
                <a:pPr>
                  <a:spcAft>
                    <a:spcPts val="300"/>
                  </a:spcAft>
                </a:pPr>
                <a:r>
                  <a:rPr lang="en-GB" sz="1400"/>
                  <a:t>RB Lattice (low emittance)</a:t>
                </a:r>
              </a:p>
            </p:txBody>
          </p:sp>
        </p:grp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3CCB890-BB84-4904-B898-F53B9F701FA6}"/>
                </a:ext>
              </a:extLst>
            </p:cNvPr>
            <p:cNvSpPr txBox="1"/>
            <p:nvPr/>
          </p:nvSpPr>
          <p:spPr>
            <a:xfrm>
              <a:off x="8933259" y="3684696"/>
              <a:ext cx="201689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u="sng"/>
                <a:t>2.7 m HPMU in LSS</a:t>
              </a:r>
              <a:r>
                <a:rPr lang="en-US"/>
                <a:t> </a:t>
              </a:r>
            </a:p>
            <a:p>
              <a:pPr algn="ctr"/>
              <a:r>
                <a:rPr lang="en-US"/>
                <a:t>(</a:t>
              </a:r>
              <a:r>
                <a:rPr lang="el-GR"/>
                <a:t>λ</a:t>
              </a:r>
              <a:r>
                <a:rPr lang="en-GB" baseline="-25000"/>
                <a:t>u</a:t>
              </a:r>
              <a:r>
                <a:rPr lang="en-GB"/>
                <a:t> = 22.6 mm</a:t>
              </a:r>
              <a:r>
                <a:rPr lang="en-US"/>
                <a:t>)</a:t>
              </a:r>
              <a:endParaRPr lang="en-GB"/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2A71E526-81A2-4879-9A8F-BF87CD586A8A}"/>
                </a:ext>
              </a:extLst>
            </p:cNvPr>
            <p:cNvSpPr txBox="1"/>
            <p:nvPr/>
          </p:nvSpPr>
          <p:spPr>
            <a:xfrm>
              <a:off x="8623771" y="6159972"/>
              <a:ext cx="946927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/>
                <a:t>Energy [eV]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C56369FB-ED4C-4BA2-AB10-51A5E3775664}"/>
                </a:ext>
              </a:extLst>
            </p:cNvPr>
            <p:cNvSpPr txBox="1"/>
            <p:nvPr/>
          </p:nvSpPr>
          <p:spPr>
            <a:xfrm rot="16200000">
              <a:off x="5447448" y="4696867"/>
              <a:ext cx="2616435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GB" sz="1200"/>
                <a:t>Brilliance [</a:t>
              </a:r>
              <a:r>
                <a:rPr lang="en-GB" sz="1200" err="1"/>
                <a:t>ph</a:t>
              </a:r>
              <a:r>
                <a:rPr lang="en-GB" sz="1200"/>
                <a:t>/s/mrad</a:t>
              </a:r>
              <a:r>
                <a:rPr lang="en-GB" sz="1200" baseline="30000"/>
                <a:t>2</a:t>
              </a:r>
              <a:r>
                <a:rPr lang="en-GB" sz="1200"/>
                <a:t>/mm</a:t>
              </a:r>
              <a:r>
                <a:rPr lang="en-GB" sz="1200" baseline="30000"/>
                <a:t>2</a:t>
              </a:r>
              <a:r>
                <a:rPr lang="en-GB" sz="1200"/>
                <a:t>/0.1%BW]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E3B0D408-E651-4A82-846B-314596D2E0B2}"/>
              </a:ext>
            </a:extLst>
          </p:cNvPr>
          <p:cNvGrpSpPr/>
          <p:nvPr/>
        </p:nvGrpSpPr>
        <p:grpSpPr>
          <a:xfrm>
            <a:off x="796451" y="606969"/>
            <a:ext cx="4302707" cy="2915416"/>
            <a:chOff x="796451" y="606969"/>
            <a:chExt cx="4302707" cy="2915416"/>
          </a:xfrm>
        </p:grpSpPr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C3D1BB46-113E-4B34-8E8E-49039D88B582}"/>
                </a:ext>
              </a:extLst>
            </p:cNvPr>
            <p:cNvGrpSpPr/>
            <p:nvPr/>
          </p:nvGrpSpPr>
          <p:grpSpPr>
            <a:xfrm>
              <a:off x="929132" y="659750"/>
              <a:ext cx="4170026" cy="2780017"/>
              <a:chOff x="1446965" y="710202"/>
              <a:chExt cx="4170026" cy="2780017"/>
            </a:xfrm>
          </p:grpSpPr>
          <p:pic>
            <p:nvPicPr>
              <p:cNvPr id="41" name="Picture 40">
                <a:extLst>
                  <a:ext uri="{FF2B5EF4-FFF2-40B4-BE49-F238E27FC236}">
                    <a16:creationId xmlns:a16="http://schemas.microsoft.com/office/drawing/2014/main" id="{E9B02E0B-B048-4810-9F64-CC5B9991723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446965" y="710202"/>
                <a:ext cx="4170026" cy="2780017"/>
              </a:xfrm>
              <a:prstGeom prst="rect">
                <a:avLst/>
              </a:prstGeom>
            </p:spPr>
          </p:pic>
          <p:grpSp>
            <p:nvGrpSpPr>
              <p:cNvPr id="42" name="Group 41">
                <a:extLst>
                  <a:ext uri="{FF2B5EF4-FFF2-40B4-BE49-F238E27FC236}">
                    <a16:creationId xmlns:a16="http://schemas.microsoft.com/office/drawing/2014/main" id="{C555532B-048A-4F6D-ABC2-C086FBE31DC2}"/>
                  </a:ext>
                </a:extLst>
              </p:cNvPr>
              <p:cNvGrpSpPr/>
              <p:nvPr/>
            </p:nvGrpSpPr>
            <p:grpSpPr>
              <a:xfrm>
                <a:off x="2539951" y="2236671"/>
                <a:ext cx="2371263" cy="826735"/>
                <a:chOff x="2539951" y="2236671"/>
                <a:chExt cx="2371263" cy="826735"/>
              </a:xfrm>
            </p:grpSpPr>
            <p:sp>
              <p:nvSpPr>
                <p:cNvPr id="43" name="Rectangle 42">
                  <a:extLst>
                    <a:ext uri="{FF2B5EF4-FFF2-40B4-BE49-F238E27FC236}">
                      <a16:creationId xmlns:a16="http://schemas.microsoft.com/office/drawing/2014/main" id="{249A077C-B457-4331-A399-ABC8E9D9D26C}"/>
                    </a:ext>
                  </a:extLst>
                </p:cNvPr>
                <p:cNvSpPr/>
                <p:nvPr/>
              </p:nvSpPr>
              <p:spPr>
                <a:xfrm>
                  <a:off x="2585884" y="2236671"/>
                  <a:ext cx="2015613" cy="781832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44" name="Rectangle 43">
                  <a:extLst>
                    <a:ext uri="{FF2B5EF4-FFF2-40B4-BE49-F238E27FC236}">
                      <a16:creationId xmlns:a16="http://schemas.microsoft.com/office/drawing/2014/main" id="{B30F04FE-961B-4DA8-8AD7-98B07C11A2AA}"/>
                    </a:ext>
                  </a:extLst>
                </p:cNvPr>
                <p:cNvSpPr/>
                <p:nvPr/>
              </p:nvSpPr>
              <p:spPr>
                <a:xfrm>
                  <a:off x="2895601" y="2644875"/>
                  <a:ext cx="2015613" cy="339213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45" name="TextBox 44">
                  <a:extLst>
                    <a:ext uri="{FF2B5EF4-FFF2-40B4-BE49-F238E27FC236}">
                      <a16:creationId xmlns:a16="http://schemas.microsoft.com/office/drawing/2014/main" id="{F41D96DD-44F6-430A-8525-F9B75593BB1D}"/>
                    </a:ext>
                  </a:extLst>
                </p:cNvPr>
                <p:cNvSpPr txBox="1"/>
                <p:nvPr/>
              </p:nvSpPr>
              <p:spPr>
                <a:xfrm>
                  <a:off x="2539951" y="2247798"/>
                  <a:ext cx="2218864" cy="81560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spcAft>
                      <a:spcPts val="300"/>
                    </a:spcAft>
                  </a:pPr>
                  <a:r>
                    <a:rPr lang="en-GB" sz="1400"/>
                    <a:t>CDR Lattice</a:t>
                  </a:r>
                </a:p>
                <a:p>
                  <a:pPr>
                    <a:spcAft>
                      <a:spcPts val="300"/>
                    </a:spcAft>
                  </a:pPr>
                  <a:r>
                    <a:rPr lang="en-GB" sz="1400"/>
                    <a:t>RB Lattice</a:t>
                  </a:r>
                </a:p>
                <a:p>
                  <a:pPr>
                    <a:spcAft>
                      <a:spcPts val="300"/>
                    </a:spcAft>
                  </a:pPr>
                  <a:r>
                    <a:rPr lang="en-GB" sz="1400"/>
                    <a:t>RB Lattice (low emittance)</a:t>
                  </a:r>
                </a:p>
              </p:txBody>
            </p:sp>
          </p:grpSp>
        </p:grp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5A89D807-4458-40E7-89D4-92B6D21FCF5D}"/>
                </a:ext>
              </a:extLst>
            </p:cNvPr>
            <p:cNvSpPr txBox="1"/>
            <p:nvPr/>
          </p:nvSpPr>
          <p:spPr>
            <a:xfrm>
              <a:off x="3261503" y="789660"/>
              <a:ext cx="182934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u="sng"/>
                <a:t>2 m CPMU in SSS</a:t>
              </a:r>
              <a:r>
                <a:rPr lang="en-US"/>
                <a:t> </a:t>
              </a:r>
            </a:p>
            <a:p>
              <a:pPr algn="ctr"/>
              <a:r>
                <a:rPr lang="en-US"/>
                <a:t>(</a:t>
              </a:r>
              <a:r>
                <a:rPr lang="el-GR"/>
                <a:t>λ</a:t>
              </a:r>
              <a:r>
                <a:rPr lang="en-GB" baseline="-25000"/>
                <a:t>u</a:t>
              </a:r>
              <a:r>
                <a:rPr lang="en-GB"/>
                <a:t> = 17.6 mm</a:t>
              </a:r>
              <a:r>
                <a:rPr lang="en-US"/>
                <a:t>)</a:t>
              </a:r>
              <a:endParaRPr lang="en-GB"/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98B98EF7-A27F-4BEB-8837-9EEBA7F412EB}"/>
                </a:ext>
              </a:extLst>
            </p:cNvPr>
            <p:cNvSpPr txBox="1"/>
            <p:nvPr/>
          </p:nvSpPr>
          <p:spPr>
            <a:xfrm>
              <a:off x="2555401" y="3245386"/>
              <a:ext cx="1342381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/>
                <a:t>Energy [eV]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AD5EF142-B07D-42A1-A5EE-48224D1BA733}"/>
                </a:ext>
              </a:extLst>
            </p:cNvPr>
            <p:cNvSpPr txBox="1"/>
            <p:nvPr/>
          </p:nvSpPr>
          <p:spPr>
            <a:xfrm rot="16200000">
              <a:off x="-373267" y="1776687"/>
              <a:ext cx="2616435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GB" sz="1200"/>
                <a:t>Brilliance [</a:t>
              </a:r>
              <a:r>
                <a:rPr lang="en-GB" sz="1200" err="1"/>
                <a:t>ph</a:t>
              </a:r>
              <a:r>
                <a:rPr lang="en-GB" sz="1200"/>
                <a:t>/s/mrad</a:t>
              </a:r>
              <a:r>
                <a:rPr lang="en-GB" sz="1200" baseline="30000"/>
                <a:t>2</a:t>
              </a:r>
              <a:r>
                <a:rPr lang="en-GB" sz="1200"/>
                <a:t>/mm</a:t>
              </a:r>
              <a:r>
                <a:rPr lang="en-GB" sz="1200" baseline="30000"/>
                <a:t>2</a:t>
              </a:r>
              <a:r>
                <a:rPr lang="en-GB" sz="1200"/>
                <a:t>/0.1%BW]</a:t>
              </a: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CBFF15F7-5FE1-4B53-A7B3-9522EA63A729}"/>
              </a:ext>
            </a:extLst>
          </p:cNvPr>
          <p:cNvGrpSpPr/>
          <p:nvPr/>
        </p:nvGrpSpPr>
        <p:grpSpPr>
          <a:xfrm>
            <a:off x="796451" y="3577110"/>
            <a:ext cx="4294426" cy="2847741"/>
            <a:chOff x="796451" y="3577110"/>
            <a:chExt cx="4294426" cy="2847741"/>
          </a:xfrm>
        </p:grpSpPr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15D432F7-1BD8-488B-BE6C-B665645BB3B0}"/>
                </a:ext>
              </a:extLst>
            </p:cNvPr>
            <p:cNvSpPr/>
            <p:nvPr/>
          </p:nvSpPr>
          <p:spPr>
            <a:xfrm>
              <a:off x="806243" y="5530652"/>
              <a:ext cx="2218864" cy="8794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31F2CBB6-1F32-477D-B564-C9346C1B062A}"/>
                </a:ext>
              </a:extLst>
            </p:cNvPr>
            <p:cNvGrpSpPr/>
            <p:nvPr/>
          </p:nvGrpSpPr>
          <p:grpSpPr>
            <a:xfrm>
              <a:off x="920851" y="3577110"/>
              <a:ext cx="4170026" cy="2780017"/>
              <a:chOff x="1353447" y="3851901"/>
              <a:chExt cx="4170026" cy="2780017"/>
            </a:xfrm>
          </p:grpSpPr>
          <p:pic>
            <p:nvPicPr>
              <p:cNvPr id="52" name="Picture 51">
                <a:extLst>
                  <a:ext uri="{FF2B5EF4-FFF2-40B4-BE49-F238E27FC236}">
                    <a16:creationId xmlns:a16="http://schemas.microsoft.com/office/drawing/2014/main" id="{732E17FD-9126-46E5-AD72-8D1532026B8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353447" y="3851901"/>
                <a:ext cx="4170026" cy="2780017"/>
              </a:xfrm>
              <a:prstGeom prst="rect">
                <a:avLst/>
              </a:prstGeom>
            </p:spPr>
          </p:pic>
          <p:grpSp>
            <p:nvGrpSpPr>
              <p:cNvPr id="53" name="Group 52">
                <a:extLst>
                  <a:ext uri="{FF2B5EF4-FFF2-40B4-BE49-F238E27FC236}">
                    <a16:creationId xmlns:a16="http://schemas.microsoft.com/office/drawing/2014/main" id="{0C18A0A9-3F0E-4C60-86B0-88B4E5A89D67}"/>
                  </a:ext>
                </a:extLst>
              </p:cNvPr>
              <p:cNvGrpSpPr/>
              <p:nvPr/>
            </p:nvGrpSpPr>
            <p:grpSpPr>
              <a:xfrm>
                <a:off x="2643191" y="5387912"/>
                <a:ext cx="2371263" cy="826735"/>
                <a:chOff x="2539951" y="2236671"/>
                <a:chExt cx="2371263" cy="826735"/>
              </a:xfrm>
            </p:grpSpPr>
            <p:sp>
              <p:nvSpPr>
                <p:cNvPr id="54" name="Rectangle 53">
                  <a:extLst>
                    <a:ext uri="{FF2B5EF4-FFF2-40B4-BE49-F238E27FC236}">
                      <a16:creationId xmlns:a16="http://schemas.microsoft.com/office/drawing/2014/main" id="{9C780756-6A43-47F4-943A-871431984078}"/>
                    </a:ext>
                  </a:extLst>
                </p:cNvPr>
                <p:cNvSpPr/>
                <p:nvPr/>
              </p:nvSpPr>
              <p:spPr>
                <a:xfrm>
                  <a:off x="2585884" y="2236671"/>
                  <a:ext cx="2015613" cy="781832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55" name="Rectangle 54">
                  <a:extLst>
                    <a:ext uri="{FF2B5EF4-FFF2-40B4-BE49-F238E27FC236}">
                      <a16:creationId xmlns:a16="http://schemas.microsoft.com/office/drawing/2014/main" id="{DC9D7CB3-82F3-4ADC-B843-F072275AAB19}"/>
                    </a:ext>
                  </a:extLst>
                </p:cNvPr>
                <p:cNvSpPr/>
                <p:nvPr/>
              </p:nvSpPr>
              <p:spPr>
                <a:xfrm>
                  <a:off x="2895601" y="2644875"/>
                  <a:ext cx="2015613" cy="339213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56" name="TextBox 55">
                  <a:extLst>
                    <a:ext uri="{FF2B5EF4-FFF2-40B4-BE49-F238E27FC236}">
                      <a16:creationId xmlns:a16="http://schemas.microsoft.com/office/drawing/2014/main" id="{93CF383B-FC93-42CE-9FC2-02D15F0FE01C}"/>
                    </a:ext>
                  </a:extLst>
                </p:cNvPr>
                <p:cNvSpPr txBox="1"/>
                <p:nvPr/>
              </p:nvSpPr>
              <p:spPr>
                <a:xfrm>
                  <a:off x="2539951" y="2247798"/>
                  <a:ext cx="2218864" cy="81560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spcAft>
                      <a:spcPts val="300"/>
                    </a:spcAft>
                  </a:pPr>
                  <a:r>
                    <a:rPr lang="en-GB" sz="1400"/>
                    <a:t>CDR Lattice</a:t>
                  </a:r>
                </a:p>
                <a:p>
                  <a:pPr>
                    <a:spcAft>
                      <a:spcPts val="300"/>
                    </a:spcAft>
                  </a:pPr>
                  <a:r>
                    <a:rPr lang="en-GB" sz="1400"/>
                    <a:t>RB Lattice</a:t>
                  </a:r>
                </a:p>
                <a:p>
                  <a:pPr>
                    <a:spcAft>
                      <a:spcPts val="300"/>
                    </a:spcAft>
                  </a:pPr>
                  <a:r>
                    <a:rPr lang="en-GB" sz="1400"/>
                    <a:t>RB Lattice (low emittance)</a:t>
                  </a:r>
                </a:p>
              </p:txBody>
            </p:sp>
          </p:grpSp>
        </p:grp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BA87D9CE-BB7F-471F-BE5A-D75BDBD2F8BE}"/>
                </a:ext>
              </a:extLst>
            </p:cNvPr>
            <p:cNvSpPr txBox="1"/>
            <p:nvPr/>
          </p:nvSpPr>
          <p:spPr>
            <a:xfrm>
              <a:off x="3090008" y="3686993"/>
              <a:ext cx="200086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u="sng"/>
                <a:t>5 m APPLE-II in LSS</a:t>
              </a:r>
              <a:r>
                <a:rPr lang="en-US"/>
                <a:t> </a:t>
              </a:r>
            </a:p>
            <a:p>
              <a:pPr algn="ctr"/>
              <a:r>
                <a:rPr lang="en-US"/>
                <a:t>(</a:t>
              </a:r>
              <a:r>
                <a:rPr lang="el-GR"/>
                <a:t>λ</a:t>
              </a:r>
              <a:r>
                <a:rPr lang="en-GB" baseline="-25000"/>
                <a:t>u</a:t>
              </a:r>
              <a:r>
                <a:rPr lang="en-GB"/>
                <a:t> = 56 mm</a:t>
              </a:r>
              <a:r>
                <a:rPr lang="en-US"/>
                <a:t>)</a:t>
              </a:r>
              <a:endParaRPr lang="en-GB"/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C52A0C53-1CAC-4A56-9558-9A20E4E53AE9}"/>
                </a:ext>
              </a:extLst>
            </p:cNvPr>
            <p:cNvSpPr txBox="1"/>
            <p:nvPr/>
          </p:nvSpPr>
          <p:spPr>
            <a:xfrm>
              <a:off x="2482580" y="6147852"/>
              <a:ext cx="1342381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/>
                <a:t>Energy [eV]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81E547C5-F5EB-449D-8E98-115B36B6CE66}"/>
                </a:ext>
              </a:extLst>
            </p:cNvPr>
            <p:cNvSpPr txBox="1"/>
            <p:nvPr/>
          </p:nvSpPr>
          <p:spPr>
            <a:xfrm rot="16200000">
              <a:off x="-373267" y="4755864"/>
              <a:ext cx="2616435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GB" sz="1200"/>
                <a:t>Brilliance [</a:t>
              </a:r>
              <a:r>
                <a:rPr lang="en-GB" sz="1200" err="1"/>
                <a:t>ph</a:t>
              </a:r>
              <a:r>
                <a:rPr lang="en-GB" sz="1200"/>
                <a:t>/s/mrad</a:t>
              </a:r>
              <a:r>
                <a:rPr lang="en-GB" sz="1200" baseline="30000"/>
                <a:t>2</a:t>
              </a:r>
              <a:r>
                <a:rPr lang="en-GB" sz="1200"/>
                <a:t>/mm</a:t>
              </a:r>
              <a:r>
                <a:rPr lang="en-GB" sz="1200" baseline="30000"/>
                <a:t>2</a:t>
              </a:r>
              <a:r>
                <a:rPr lang="en-GB" sz="1200"/>
                <a:t>/0.1%BW]</a:t>
              </a:r>
            </a:p>
          </p:txBody>
        </p:sp>
      </p:grpSp>
      <p:sp>
        <p:nvSpPr>
          <p:cNvPr id="57" name="TextBox 56">
            <a:extLst>
              <a:ext uri="{FF2B5EF4-FFF2-40B4-BE49-F238E27FC236}">
                <a16:creationId xmlns:a16="http://schemas.microsoft.com/office/drawing/2014/main" id="{E991B465-91AF-46A9-907B-80D0D69A95A8}"/>
              </a:ext>
            </a:extLst>
          </p:cNvPr>
          <p:cNvSpPr txBox="1"/>
          <p:nvPr/>
        </p:nvSpPr>
        <p:spPr>
          <a:xfrm>
            <a:off x="9881419" y="6095998"/>
            <a:ext cx="19861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600" i="1">
                <a:solidFill>
                  <a:schemeClr val="bg1">
                    <a:lumMod val="50000"/>
                  </a:schemeClr>
                </a:solidFill>
              </a:rPr>
              <a:t>Courtesy H. Ghasem</a:t>
            </a:r>
            <a:endParaRPr lang="en-GB" i="1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40005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881441" y="6550191"/>
            <a:ext cx="839295" cy="382352"/>
          </a:xfrm>
        </p:spPr>
        <p:txBody>
          <a:bodyPr/>
          <a:lstStyle/>
          <a:p>
            <a:fld id="{58EEFB2D-35A7-4BFF-A166-F5B8E811460E}" type="slidenum">
              <a:rPr lang="en-GB" smtClean="0"/>
              <a:pPr/>
              <a:t>3</a:t>
            </a:fld>
            <a:endParaRPr lang="en-GB"/>
          </a:p>
        </p:txBody>
      </p:sp>
      <p:sp>
        <p:nvSpPr>
          <p:cNvPr id="9" name="Title 3">
            <a:extLst>
              <a:ext uri="{FF2B5EF4-FFF2-40B4-BE49-F238E27FC236}">
                <a16:creationId xmlns:a16="http://schemas.microsoft.com/office/drawing/2014/main" id="{C0DC771F-4A99-4ED4-9128-DECBF34B4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351" y="-99391"/>
            <a:ext cx="11713301" cy="720080"/>
          </a:xfrm>
        </p:spPr>
        <p:txBody>
          <a:bodyPr/>
          <a:lstStyle/>
          <a:p>
            <a:pPr lvl="0" eaLnBrk="0" fontAlgn="base" hangingPunct="0">
              <a:spcAft>
                <a:spcPct val="0"/>
              </a:spcAft>
              <a:defRPr/>
            </a:pPr>
            <a:r>
              <a:rPr lang="en-GB" kern="0">
                <a:latin typeface="Calibri" pitchFamily="34" charset="0"/>
              </a:rPr>
              <a:t>Coping with </a:t>
            </a:r>
            <a:r>
              <a:rPr lang="en-GB" kern="0" err="1">
                <a:latin typeface="Calibri" pitchFamily="34" charset="0"/>
              </a:rPr>
              <a:t>Covid</a:t>
            </a:r>
            <a:endParaRPr lang="en-GB" kern="0">
              <a:latin typeface="Calibri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6E6119B-E2D7-4491-A6AB-BC0ED10503E6}"/>
              </a:ext>
            </a:extLst>
          </p:cNvPr>
          <p:cNvSpPr txBox="1"/>
          <p:nvPr/>
        </p:nvSpPr>
        <p:spPr>
          <a:xfrm>
            <a:off x="223292" y="720080"/>
            <a:ext cx="11846788" cy="517064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GB" sz="2000" u="sng">
                <a:latin typeface="Calibri" panose="020F0502020204030204" pitchFamily="34" charset="0"/>
                <a:cs typeface="Calibri" panose="020F0502020204030204" pitchFamily="34" charset="0"/>
              </a:rPr>
              <a:t>Impact on User Periods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2063750" algn="l"/>
              </a:tabLst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Run 1:	No impact. Standard availability for users (6 User days + 1 MD day per week).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2063750" algn="l"/>
              </a:tabLst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Run 2:	User time Tuesday 09:00 – Friday 16:00. Limited MD available Mondays 09:00 – 17:00. </a:t>
            </a:r>
          </a:p>
          <a:p>
            <a:pPr marL="342900" indent="-342900">
              <a:spcAft>
                <a:spcPts val="1200"/>
              </a:spcAft>
              <a:buFont typeface="Wingdings" panose="05000000000000000000" pitchFamily="2" charset="2"/>
              <a:buChar char="Ø"/>
              <a:tabLst>
                <a:tab pos="2063750" algn="l"/>
              </a:tabLst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Run 3, 4 and 5:	User time Tuesday 09:00 – Saturday 09:00. MD available Mondays 09:00 – Tuesday 09:00. </a:t>
            </a:r>
          </a:p>
          <a:p>
            <a:pPr>
              <a:spcAft>
                <a:spcPts val="1200"/>
              </a:spcAft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Overall, number of user hours was reduced by ~1400 h.</a:t>
            </a:r>
          </a:p>
          <a:p>
            <a:endParaRPr lang="en-GB" sz="20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Aft>
                <a:spcPts val="1200"/>
              </a:spcAft>
            </a:pPr>
            <a:r>
              <a:rPr lang="en-GB" sz="2000" u="sng">
                <a:latin typeface="Calibri" panose="020F0502020204030204" pitchFamily="34" charset="0"/>
                <a:cs typeface="Calibri" panose="020F0502020204030204" pitchFamily="34" charset="0"/>
              </a:rPr>
              <a:t>Beamline availability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During Run 2, only MX beamlines actively involved with research into SARS-CoV-2 were running (6 out of 34). Number of operating beamlines gradually increased during following runs.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Reduced number of hours mainly due to fewer samples being produced and lower demand from users.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Remote users only during Runs 2, 3 and 5. Number of users on site limited to 2 per experiment during Run 4.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Mix of on-site and remote access for machine development periods.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Operator shifts rearranged due to reduced availability / shielding / self-isolation.</a:t>
            </a:r>
          </a:p>
        </p:txBody>
      </p:sp>
      <p:sp>
        <p:nvSpPr>
          <p:cNvPr id="10" name="Footer Placeholder 1">
            <a:extLst>
              <a:ext uri="{FF2B5EF4-FFF2-40B4-BE49-F238E27FC236}">
                <a16:creationId xmlns:a16="http://schemas.microsoft.com/office/drawing/2014/main" id="{3158FB90-9657-41DB-A7AF-B15444D9E0C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9351" y="6525344"/>
            <a:ext cx="9409045" cy="382352"/>
          </a:xfrm>
        </p:spPr>
        <p:txBody>
          <a:bodyPr/>
          <a:lstStyle/>
          <a:p>
            <a:r>
              <a:rPr lang="en-GB"/>
              <a:t>IPS Martin, Diamond Status and Upgrade, 28</a:t>
            </a:r>
            <a:r>
              <a:rPr lang="en-GB" baseline="30000"/>
              <a:t>th</a:t>
            </a:r>
            <a:r>
              <a:rPr lang="en-GB"/>
              <a:t> ESLS Workshop, 16/12/2020</a:t>
            </a:r>
          </a:p>
        </p:txBody>
      </p:sp>
    </p:spTree>
    <p:extLst>
      <p:ext uri="{BB962C8B-B14F-4D97-AF65-F5344CB8AC3E}">
        <p14:creationId xmlns:p14="http://schemas.microsoft.com/office/powerpoint/2010/main" val="16604690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25409D8A-B24E-4356-934D-8649CCF37A83}"/>
              </a:ext>
            </a:extLst>
          </p:cNvPr>
          <p:cNvSpPr txBox="1"/>
          <p:nvPr/>
        </p:nvSpPr>
        <p:spPr>
          <a:xfrm>
            <a:off x="223293" y="720080"/>
            <a:ext cx="6087292" cy="30162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Uptime for 2020 during runs 1-4 in-line with previous years (98%). Since dropped to 96% due to </a:t>
            </a:r>
            <a:r>
              <a:rPr lang="en-GB" sz="2000" dirty="0"/>
              <a:t>Helium compressor fault, followed by rupture of a burst disc and failure of </a:t>
            </a:r>
            <a:r>
              <a:rPr lang="en-GB" sz="2000" dirty="0" err="1"/>
              <a:t>coldbox</a:t>
            </a:r>
            <a:r>
              <a:rPr lang="en-GB" sz="2000" dirty="0"/>
              <a:t> turbine</a:t>
            </a: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 (150 h to repair, including 68 h lost user time)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Other largest contributors to downtime: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22 h site shutdown - loss of domestic water supplies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5.5 h - following brown-out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103EFE4-3F2F-4449-8598-C6035BDF468F}"/>
              </a:ext>
            </a:extLst>
          </p:cNvPr>
          <p:cNvSpPr/>
          <p:nvPr/>
        </p:nvSpPr>
        <p:spPr>
          <a:xfrm>
            <a:off x="8709" y="4081961"/>
            <a:ext cx="6087291" cy="2499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881441" y="6550191"/>
            <a:ext cx="839295" cy="382352"/>
          </a:xfrm>
        </p:spPr>
        <p:txBody>
          <a:bodyPr/>
          <a:lstStyle/>
          <a:p>
            <a:fld id="{58EEFB2D-35A7-4BFF-A166-F5B8E811460E}" type="slidenum">
              <a:rPr lang="en-GB" smtClean="0"/>
              <a:pPr/>
              <a:t>4</a:t>
            </a:fld>
            <a:endParaRPr lang="en-GB"/>
          </a:p>
        </p:txBody>
      </p:sp>
      <p:sp>
        <p:nvSpPr>
          <p:cNvPr id="9" name="Title 3">
            <a:extLst>
              <a:ext uri="{FF2B5EF4-FFF2-40B4-BE49-F238E27FC236}">
                <a16:creationId xmlns:a16="http://schemas.microsoft.com/office/drawing/2014/main" id="{C0DC771F-4A99-4ED4-9128-DECBF34B4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351" y="-99391"/>
            <a:ext cx="11713301" cy="720080"/>
          </a:xfrm>
        </p:spPr>
        <p:txBody>
          <a:bodyPr/>
          <a:lstStyle/>
          <a:p>
            <a:pPr lvl="0" eaLnBrk="0" fontAlgn="base" hangingPunct="0">
              <a:spcAft>
                <a:spcPct val="0"/>
              </a:spcAft>
              <a:defRPr/>
            </a:pPr>
            <a:r>
              <a:rPr lang="en-GB" kern="0">
                <a:latin typeface="Calibri" pitchFamily="34" charset="0"/>
              </a:rPr>
              <a:t>2020 Operational Statistics</a:t>
            </a:r>
          </a:p>
        </p:txBody>
      </p:sp>
      <p:sp>
        <p:nvSpPr>
          <p:cNvPr id="10" name="Footer Placeholder 1">
            <a:extLst>
              <a:ext uri="{FF2B5EF4-FFF2-40B4-BE49-F238E27FC236}">
                <a16:creationId xmlns:a16="http://schemas.microsoft.com/office/drawing/2014/main" id="{3158FB90-9657-41DB-A7AF-B15444D9E0C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9351" y="6525344"/>
            <a:ext cx="9409045" cy="382352"/>
          </a:xfrm>
        </p:spPr>
        <p:txBody>
          <a:bodyPr/>
          <a:lstStyle/>
          <a:p>
            <a:r>
              <a:rPr lang="en-GB"/>
              <a:t>IPS Martin, Diamond Status and Upgrade, 28</a:t>
            </a:r>
            <a:r>
              <a:rPr lang="en-GB" baseline="30000"/>
              <a:t>th</a:t>
            </a:r>
            <a:r>
              <a:rPr lang="en-GB"/>
              <a:t> ESLS Workshop, 16/12/2020</a:t>
            </a:r>
          </a:p>
        </p:txBody>
      </p:sp>
      <p:graphicFrame>
        <p:nvGraphicFramePr>
          <p:cNvPr id="6" name="Content Placeholder 3">
            <a:extLst>
              <a:ext uri="{FF2B5EF4-FFF2-40B4-BE49-F238E27FC236}">
                <a16:creationId xmlns:a16="http://schemas.microsoft.com/office/drawing/2014/main" id="{3C9CD0CE-85A2-4A82-BF9E-39C50DB4325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69595822"/>
              </p:ext>
            </p:extLst>
          </p:nvPr>
        </p:nvGraphicFramePr>
        <p:xfrm>
          <a:off x="6226629" y="525439"/>
          <a:ext cx="5965371" cy="30043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927463E2-B9EC-4A4E-8EC3-EDD6CC8F0E2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33016382"/>
              </p:ext>
            </p:extLst>
          </p:nvPr>
        </p:nvGraphicFramePr>
        <p:xfrm>
          <a:off x="124029" y="3715700"/>
          <a:ext cx="5856649" cy="32168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E819D856-ACD2-478B-B6F4-9B797A9AF6C3}"/>
              </a:ext>
            </a:extLst>
          </p:cNvPr>
          <p:cNvSpPr txBox="1"/>
          <p:nvPr/>
        </p:nvSpPr>
        <p:spPr>
          <a:xfrm>
            <a:off x="6226629" y="3618553"/>
            <a:ext cx="5654812" cy="147732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MTBF for the year currently &gt;144 h (Run 1 &gt;275 h)</a:t>
            </a:r>
          </a:p>
          <a:p>
            <a:pPr>
              <a:spcAft>
                <a:spcPts val="1200"/>
              </a:spcAft>
            </a:pP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No evidence that trip-rates or down-times were significantly affected by remote working or more frequent switch on / switch off.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F4D834F-7556-4751-9F60-D49B6D4DDF55}"/>
              </a:ext>
            </a:extLst>
          </p:cNvPr>
          <p:cNvSpPr txBox="1"/>
          <p:nvPr/>
        </p:nvSpPr>
        <p:spPr>
          <a:xfrm>
            <a:off x="757646" y="4371415"/>
            <a:ext cx="27344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/>
              <a:t>2020 data up to end Run 4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B4D282-D6FE-4D81-81F1-9BBBC36902CF}"/>
              </a:ext>
            </a:extLst>
          </p:cNvPr>
          <p:cNvSpPr txBox="1"/>
          <p:nvPr/>
        </p:nvSpPr>
        <p:spPr>
          <a:xfrm>
            <a:off x="9366069" y="2609648"/>
            <a:ext cx="273449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/>
              <a:t>2020 data up to end Run 4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C938FA1-6E9A-4E81-AB56-BE3B18F28C90}"/>
              </a:ext>
            </a:extLst>
          </p:cNvPr>
          <p:cNvSpPr/>
          <p:nvPr/>
        </p:nvSpPr>
        <p:spPr>
          <a:xfrm>
            <a:off x="10437433" y="6016979"/>
            <a:ext cx="16570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i="1">
                <a:solidFill>
                  <a:schemeClr val="bg1">
                    <a:lumMod val="50000"/>
                  </a:schemeClr>
                </a:solidFill>
              </a:rPr>
              <a:t>Courtesy C. Bailey</a:t>
            </a:r>
          </a:p>
        </p:txBody>
      </p:sp>
      <p:pic>
        <p:nvPicPr>
          <p:cNvPr id="16" name="Picture 10">
            <a:extLst>
              <a:ext uri="{FF2B5EF4-FFF2-40B4-BE49-F238E27FC236}">
                <a16:creationId xmlns:a16="http://schemas.microsoft.com/office/drawing/2014/main" id="{D0CC0F7E-B606-49E0-85A2-844B071732F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/>
          <a:srcRect t="21801" b="23669"/>
          <a:stretch/>
        </p:blipFill>
        <p:spPr bwMode="auto">
          <a:xfrm>
            <a:off x="6296819" y="5444413"/>
            <a:ext cx="2539959" cy="1017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A61F0EE-966D-4328-B2EB-D0AA9B5AF2D8}"/>
              </a:ext>
            </a:extLst>
          </p:cNvPr>
          <p:cNvSpPr/>
          <p:nvPr/>
        </p:nvSpPr>
        <p:spPr>
          <a:xfrm>
            <a:off x="8862203" y="5614007"/>
            <a:ext cx="10513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>
                <a:latin typeface="Calibri" panose="020F0502020204030204" pitchFamily="34" charset="0"/>
                <a:ea typeface="Calibri" panose="020F0502020204030204" pitchFamily="34" charset="0"/>
              </a:rPr>
              <a:t>cold box turbine 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01150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881441" y="6550191"/>
            <a:ext cx="839295" cy="382352"/>
          </a:xfrm>
        </p:spPr>
        <p:txBody>
          <a:bodyPr/>
          <a:lstStyle/>
          <a:p>
            <a:fld id="{58EEFB2D-35A7-4BFF-A166-F5B8E811460E}" type="slidenum">
              <a:rPr lang="en-GB" smtClean="0"/>
              <a:pPr/>
              <a:t>5</a:t>
            </a:fld>
            <a:endParaRPr lang="en-GB"/>
          </a:p>
        </p:txBody>
      </p:sp>
      <p:sp>
        <p:nvSpPr>
          <p:cNvPr id="9" name="Title 3">
            <a:extLst>
              <a:ext uri="{FF2B5EF4-FFF2-40B4-BE49-F238E27FC236}">
                <a16:creationId xmlns:a16="http://schemas.microsoft.com/office/drawing/2014/main" id="{C0DC771F-4A99-4ED4-9128-DECBF34B4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351" y="-99391"/>
            <a:ext cx="11713301" cy="720080"/>
          </a:xfrm>
        </p:spPr>
        <p:txBody>
          <a:bodyPr/>
          <a:lstStyle/>
          <a:p>
            <a:pPr lvl="0" eaLnBrk="0" fontAlgn="base" hangingPunct="0">
              <a:spcAft>
                <a:spcPct val="0"/>
              </a:spcAft>
              <a:defRPr/>
            </a:pPr>
            <a:r>
              <a:rPr lang="en-GB" kern="0">
                <a:latin typeface="Calibri" pitchFamily="34" charset="0"/>
              </a:rPr>
              <a:t>2020 Operational Statistics</a:t>
            </a:r>
          </a:p>
        </p:txBody>
      </p:sp>
      <p:sp>
        <p:nvSpPr>
          <p:cNvPr id="10" name="Footer Placeholder 1">
            <a:extLst>
              <a:ext uri="{FF2B5EF4-FFF2-40B4-BE49-F238E27FC236}">
                <a16:creationId xmlns:a16="http://schemas.microsoft.com/office/drawing/2014/main" id="{3158FB90-9657-41DB-A7AF-B15444D9E0C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9351" y="6525344"/>
            <a:ext cx="9409045" cy="382352"/>
          </a:xfrm>
        </p:spPr>
        <p:txBody>
          <a:bodyPr/>
          <a:lstStyle/>
          <a:p>
            <a:r>
              <a:rPr lang="en-GB"/>
              <a:t>IPS Martin, Diamond Status and Upgrade, 28</a:t>
            </a:r>
            <a:r>
              <a:rPr lang="en-GB" baseline="30000"/>
              <a:t>th</a:t>
            </a:r>
            <a:r>
              <a:rPr lang="en-GB"/>
              <a:t> ESLS Workshop, 16/12/2020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5409D8A-B24E-4356-934D-8649CCF37A83}"/>
              </a:ext>
            </a:extLst>
          </p:cNvPr>
          <p:cNvSpPr txBox="1"/>
          <p:nvPr/>
        </p:nvSpPr>
        <p:spPr>
          <a:xfrm>
            <a:off x="223291" y="4926333"/>
            <a:ext cx="10148617" cy="124649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Largest number of trips due to SR-RF (16 out of 23, up to end of Run 4)</a:t>
            </a:r>
          </a:p>
          <a:p>
            <a:pPr marL="342900" indent="-34290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Mixture of causes: (</a:t>
            </a:r>
            <a:r>
              <a:rPr lang="en-GB" sz="2000"/>
              <a:t>11 amplifier, 1 cryogenics, 3 cavity, 1 LLRF)</a:t>
            </a:r>
          </a:p>
          <a:p>
            <a:r>
              <a:rPr lang="en-GB" sz="2000" err="1"/>
              <a:t>Linac</a:t>
            </a:r>
            <a:r>
              <a:rPr lang="en-GB" sz="2000"/>
              <a:t> fault interrupted top-up in April. </a:t>
            </a:r>
            <a:r>
              <a:rPr lang="en-GB" sz="2000" err="1"/>
              <a:t>Thyratron</a:t>
            </a:r>
            <a:r>
              <a:rPr lang="en-GB" sz="2000"/>
              <a:t> failed and was replaced (damaged </a:t>
            </a:r>
            <a:r>
              <a:rPr lang="en-GB" sz="2000" err="1"/>
              <a:t>pulser</a:t>
            </a:r>
            <a:r>
              <a:rPr lang="en-GB" sz="2000"/>
              <a:t> unit)</a:t>
            </a:r>
          </a:p>
        </p:txBody>
      </p:sp>
      <p:graphicFrame>
        <p:nvGraphicFramePr>
          <p:cNvPr id="12" name="Chart 11">
            <a:extLst>
              <a:ext uri="{FF2B5EF4-FFF2-40B4-BE49-F238E27FC236}">
                <a16:creationId xmlns:a16="http://schemas.microsoft.com/office/drawing/2014/main" id="{08A6CE0D-F753-44FD-8E7F-940238F0C77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91716326"/>
              </p:ext>
            </p:extLst>
          </p:nvPr>
        </p:nvGraphicFramePr>
        <p:xfrm>
          <a:off x="930252" y="671744"/>
          <a:ext cx="10626022" cy="43182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1981FE91-998E-4DD5-A051-A7B87F3364F6}"/>
              </a:ext>
            </a:extLst>
          </p:cNvPr>
          <p:cNvSpPr/>
          <p:nvPr/>
        </p:nvSpPr>
        <p:spPr>
          <a:xfrm>
            <a:off x="6435634" y="2473234"/>
            <a:ext cx="3370217" cy="2037806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4EF0CC0-EE97-4C61-8065-4DD1DE33C280}"/>
              </a:ext>
            </a:extLst>
          </p:cNvPr>
          <p:cNvSpPr/>
          <p:nvPr/>
        </p:nvSpPr>
        <p:spPr>
          <a:xfrm>
            <a:off x="10437433" y="6016979"/>
            <a:ext cx="16570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i="1">
                <a:solidFill>
                  <a:schemeClr val="bg1">
                    <a:lumMod val="50000"/>
                  </a:schemeClr>
                </a:solidFill>
              </a:rPr>
              <a:t>Courtesy C. Bailey</a:t>
            </a:r>
          </a:p>
        </p:txBody>
      </p:sp>
    </p:spTree>
    <p:extLst>
      <p:ext uri="{BB962C8B-B14F-4D97-AF65-F5344CB8AC3E}">
        <p14:creationId xmlns:p14="http://schemas.microsoft.com/office/powerpoint/2010/main" val="6913624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881441" y="6550191"/>
            <a:ext cx="839295" cy="382352"/>
          </a:xfrm>
        </p:spPr>
        <p:txBody>
          <a:bodyPr/>
          <a:lstStyle/>
          <a:p>
            <a:fld id="{58EEFB2D-35A7-4BFF-A166-F5B8E811460E}" type="slidenum">
              <a:rPr lang="en-GB" smtClean="0"/>
              <a:pPr/>
              <a:t>6</a:t>
            </a:fld>
            <a:endParaRPr lang="en-GB"/>
          </a:p>
        </p:txBody>
      </p:sp>
      <p:sp>
        <p:nvSpPr>
          <p:cNvPr id="9" name="Title 3">
            <a:extLst>
              <a:ext uri="{FF2B5EF4-FFF2-40B4-BE49-F238E27FC236}">
                <a16:creationId xmlns:a16="http://schemas.microsoft.com/office/drawing/2014/main" id="{C0DC771F-4A99-4ED4-9128-DECBF34B4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351" y="-99391"/>
            <a:ext cx="11713301" cy="720080"/>
          </a:xfrm>
        </p:spPr>
        <p:txBody>
          <a:bodyPr/>
          <a:lstStyle/>
          <a:p>
            <a:pPr lvl="0" eaLnBrk="0" fontAlgn="base" hangingPunct="0">
              <a:spcAft>
                <a:spcPct val="0"/>
              </a:spcAft>
              <a:defRPr/>
            </a:pPr>
            <a:r>
              <a:rPr lang="en-GB" kern="0">
                <a:latin typeface="Calibri" pitchFamily="34" charset="0"/>
              </a:rPr>
              <a:t>Diamond-I: Top-up Disturbance</a:t>
            </a:r>
          </a:p>
        </p:txBody>
      </p:sp>
      <p:sp>
        <p:nvSpPr>
          <p:cNvPr id="10" name="Footer Placeholder 1">
            <a:extLst>
              <a:ext uri="{FF2B5EF4-FFF2-40B4-BE49-F238E27FC236}">
                <a16:creationId xmlns:a16="http://schemas.microsoft.com/office/drawing/2014/main" id="{3158FB90-9657-41DB-A7AF-B15444D9E0C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9351" y="6525344"/>
            <a:ext cx="9409045" cy="382352"/>
          </a:xfrm>
        </p:spPr>
        <p:txBody>
          <a:bodyPr/>
          <a:lstStyle/>
          <a:p>
            <a:r>
              <a:rPr lang="en-GB"/>
              <a:t>IPS Martin, Diamond Status and Upgrade, 28</a:t>
            </a:r>
            <a:r>
              <a:rPr lang="en-GB" baseline="30000"/>
              <a:t>th</a:t>
            </a:r>
            <a:r>
              <a:rPr lang="en-GB"/>
              <a:t> ESLS Workshop, 16/12/2020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CD5D75C-CEB2-43E6-B1DD-D3116E475730}"/>
              </a:ext>
            </a:extLst>
          </p:cNvPr>
          <p:cNvSpPr txBox="1"/>
          <p:nvPr/>
        </p:nvSpPr>
        <p:spPr>
          <a:xfrm>
            <a:off x="223292" y="720080"/>
            <a:ext cx="11729359" cy="30931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Efforts to suppress beam disturbance during top-up ongoing: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H+V </a:t>
            </a:r>
            <a:r>
              <a:rPr lang="en-GB" sz="2000" err="1">
                <a:latin typeface="Calibri" panose="020F0502020204030204" pitchFamily="34" charset="0"/>
                <a:cs typeface="Calibri" panose="020F0502020204030204" pitchFamily="34" charset="0"/>
              </a:rPr>
              <a:t>pinger</a:t>
            </a: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 magnets enabled during top-up in Runs 1 and 5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Clear benefit for majority of beamlines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Leads to ~10-15 % drop in injection efficiency (trade-off) </a:t>
            </a:r>
          </a:p>
          <a:p>
            <a:pPr>
              <a:spcAft>
                <a:spcPts val="600"/>
              </a:spcAft>
            </a:pPr>
            <a:endParaRPr lang="en-GB" sz="20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Aft>
                <a:spcPts val="600"/>
              </a:spcAft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Also investigating switching from SB to MB top-up (10 min period): 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Charge/shot into SR would increase from ~0.1 </a:t>
            </a:r>
            <a:r>
              <a:rPr lang="en-GB" sz="2000" err="1">
                <a:latin typeface="Calibri" panose="020F0502020204030204" pitchFamily="34" charset="0"/>
                <a:cs typeface="Calibri" panose="020F0502020204030204" pitchFamily="34" charset="0"/>
              </a:rPr>
              <a:t>nC</a:t>
            </a: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 to ~1 </a:t>
            </a:r>
            <a:r>
              <a:rPr lang="en-GB" sz="2000" err="1">
                <a:latin typeface="Calibri" panose="020F0502020204030204" pitchFamily="34" charset="0"/>
                <a:cs typeface="Calibri" panose="020F0502020204030204" pitchFamily="34" charset="0"/>
              </a:rPr>
              <a:t>nC</a:t>
            </a:r>
            <a:endParaRPr lang="en-GB" sz="20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Shots/cycle would reduce from ~100 to ~10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ADBCA639-59E9-4D9D-A9C8-03B1DDA5F890}"/>
              </a:ext>
            </a:extLst>
          </p:cNvPr>
          <p:cNvGrpSpPr/>
          <p:nvPr/>
        </p:nvGrpSpPr>
        <p:grpSpPr>
          <a:xfrm>
            <a:off x="7903029" y="1039895"/>
            <a:ext cx="3787647" cy="1736802"/>
            <a:chOff x="571210" y="1604875"/>
            <a:chExt cx="5007915" cy="2501903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BAFE1F55-E633-4D77-B418-66A4182776F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-1" b="493"/>
            <a:stretch/>
          </p:blipFill>
          <p:spPr>
            <a:xfrm>
              <a:off x="571210" y="1604875"/>
              <a:ext cx="5007915" cy="2501903"/>
            </a:xfrm>
            <a:prstGeom prst="rect">
              <a:avLst/>
            </a:prstGeom>
          </p:spPr>
        </p:pic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5880EADA-D80F-4667-94AE-26B99225CD72}"/>
                </a:ext>
              </a:extLst>
            </p:cNvPr>
            <p:cNvGrpSpPr/>
            <p:nvPr/>
          </p:nvGrpSpPr>
          <p:grpSpPr>
            <a:xfrm>
              <a:off x="2766008" y="1615239"/>
              <a:ext cx="2327473" cy="2470531"/>
              <a:chOff x="2766008" y="1615240"/>
              <a:chExt cx="2327473" cy="2374416"/>
            </a:xfrm>
          </p:grpSpPr>
          <p:cxnSp>
            <p:nvCxnSpPr>
              <p:cNvPr id="16" name="Straight Connector 15">
                <a:extLst>
                  <a:ext uri="{FF2B5EF4-FFF2-40B4-BE49-F238E27FC236}">
                    <a16:creationId xmlns:a16="http://schemas.microsoft.com/office/drawing/2014/main" id="{97E3A52E-EAC0-463E-A851-3291C81B4A1B}"/>
                  </a:ext>
                </a:extLst>
              </p:cNvPr>
              <p:cNvCxnSpPr/>
              <p:nvPr/>
            </p:nvCxnSpPr>
            <p:spPr>
              <a:xfrm>
                <a:off x="2766008" y="1619389"/>
                <a:ext cx="0" cy="2370267"/>
              </a:xfrm>
              <a:prstGeom prst="line">
                <a:avLst/>
              </a:prstGeom>
              <a:ln w="28575">
                <a:solidFill>
                  <a:srgbClr val="FF000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32E43255-1D56-430F-96DB-F846D3908007}"/>
                  </a:ext>
                </a:extLst>
              </p:cNvPr>
              <p:cNvCxnSpPr/>
              <p:nvPr/>
            </p:nvCxnSpPr>
            <p:spPr>
              <a:xfrm>
                <a:off x="5093481" y="1615240"/>
                <a:ext cx="0" cy="2370267"/>
              </a:xfrm>
              <a:prstGeom prst="line">
                <a:avLst/>
              </a:prstGeom>
              <a:ln w="28575">
                <a:solidFill>
                  <a:srgbClr val="00B05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8EE6FECF-A8E3-4CE0-983D-ABA7C8CD533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556"/>
          <a:stretch/>
        </p:blipFill>
        <p:spPr>
          <a:xfrm>
            <a:off x="8499183" y="3435286"/>
            <a:ext cx="2580019" cy="252535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384FE87-EFA5-4084-B6E6-1AB88A644CCB}"/>
              </a:ext>
            </a:extLst>
          </p:cNvPr>
          <p:cNvSpPr txBox="1"/>
          <p:nvPr/>
        </p:nvSpPr>
        <p:spPr>
          <a:xfrm>
            <a:off x="7626216" y="530178"/>
            <a:ext cx="4307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u="sng"/>
              <a:t>Continuous Firing Tests on I08 beamline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9093847-ED70-4A63-AE87-328EE847872D}"/>
              </a:ext>
            </a:extLst>
          </p:cNvPr>
          <p:cNvSpPr txBox="1"/>
          <p:nvPr/>
        </p:nvSpPr>
        <p:spPr>
          <a:xfrm>
            <a:off x="8926223" y="2246186"/>
            <a:ext cx="86297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400"/>
              <a:t>Without </a:t>
            </a:r>
            <a:r>
              <a:rPr lang="en-GB" sz="1400" err="1"/>
              <a:t>pingers</a:t>
            </a:r>
            <a:endParaRPr lang="en-GB" sz="140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81DE62E-4F11-4034-BC6A-6A4BB7F4BD45}"/>
              </a:ext>
            </a:extLst>
          </p:cNvPr>
          <p:cNvSpPr txBox="1"/>
          <p:nvPr/>
        </p:nvSpPr>
        <p:spPr>
          <a:xfrm>
            <a:off x="10874930" y="2234815"/>
            <a:ext cx="777594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400"/>
              <a:t>With </a:t>
            </a:r>
            <a:r>
              <a:rPr lang="en-GB" sz="1400" err="1"/>
              <a:t>pingers</a:t>
            </a:r>
            <a:endParaRPr lang="en-GB" sz="140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EA96C97-8941-466F-9D6D-58A7BA0A5A13}"/>
              </a:ext>
            </a:extLst>
          </p:cNvPr>
          <p:cNvSpPr/>
          <p:nvPr/>
        </p:nvSpPr>
        <p:spPr>
          <a:xfrm>
            <a:off x="7735081" y="2822028"/>
            <a:ext cx="4141381" cy="338554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GB" sz="1600"/>
              <a:t>Raster scan trans. images (778 eV, 10 </a:t>
            </a:r>
            <a:r>
              <a:rPr lang="en-GB" sz="1600" err="1"/>
              <a:t>ms</a:t>
            </a:r>
            <a:r>
              <a:rPr lang="en-GB" sz="1600"/>
              <a:t>/pixel)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1D8CE36-0A20-4F3E-BD07-EEF4ED0805EE}"/>
              </a:ext>
            </a:extLst>
          </p:cNvPr>
          <p:cNvSpPr txBox="1"/>
          <p:nvPr/>
        </p:nvSpPr>
        <p:spPr>
          <a:xfrm>
            <a:off x="9143930" y="3479780"/>
            <a:ext cx="18571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>
                <a:solidFill>
                  <a:srgbClr val="00B050"/>
                </a:solidFill>
              </a:rPr>
              <a:t>~2 % drop with </a:t>
            </a:r>
            <a:r>
              <a:rPr lang="en-GB" sz="1400" err="1">
                <a:solidFill>
                  <a:srgbClr val="00B050"/>
                </a:solidFill>
              </a:rPr>
              <a:t>pingers</a:t>
            </a:r>
            <a:endParaRPr lang="en-GB" sz="1400">
              <a:solidFill>
                <a:srgbClr val="00B050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9D4E2BF-F10A-48D3-8D00-EAC66C1957D1}"/>
              </a:ext>
            </a:extLst>
          </p:cNvPr>
          <p:cNvSpPr txBox="1"/>
          <p:nvPr/>
        </p:nvSpPr>
        <p:spPr>
          <a:xfrm>
            <a:off x="8639465" y="5563214"/>
            <a:ext cx="21986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>
                <a:solidFill>
                  <a:srgbClr val="FF0000"/>
                </a:solidFill>
              </a:rPr>
              <a:t>~20 % drop without </a:t>
            </a:r>
            <a:r>
              <a:rPr lang="en-GB" sz="1400" err="1">
                <a:solidFill>
                  <a:srgbClr val="FF0000"/>
                </a:solidFill>
              </a:rPr>
              <a:t>pingers</a:t>
            </a:r>
            <a:endParaRPr lang="en-GB" sz="1400">
              <a:solidFill>
                <a:srgbClr val="FF0000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ABFC9FDA-3248-4DF1-B3A3-5502A24CD440}"/>
              </a:ext>
            </a:extLst>
          </p:cNvPr>
          <p:cNvSpPr/>
          <p:nvPr/>
        </p:nvSpPr>
        <p:spPr>
          <a:xfrm>
            <a:off x="7784840" y="5997545"/>
            <a:ext cx="4141381" cy="338554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GB" sz="1600"/>
              <a:t>Intensity through vertical lines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EB668CB-A906-4848-B84B-5D55255556C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447" t="17779" r="15315" b="51216"/>
          <a:stretch/>
        </p:blipFill>
        <p:spPr>
          <a:xfrm>
            <a:off x="578501" y="4081887"/>
            <a:ext cx="6792678" cy="212631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5DBFB5-F8A6-424E-8840-452EDB280674}"/>
              </a:ext>
            </a:extLst>
          </p:cNvPr>
          <p:cNvSpPr/>
          <p:nvPr/>
        </p:nvSpPr>
        <p:spPr>
          <a:xfrm>
            <a:off x="4385392" y="6180859"/>
            <a:ext cx="291246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i="1">
                <a:solidFill>
                  <a:schemeClr val="bg1">
                    <a:lumMod val="50000"/>
                  </a:schemeClr>
                </a:solidFill>
              </a:rPr>
              <a:t>Courtesy C. Christou, P. Hamadyk</a:t>
            </a:r>
          </a:p>
        </p:txBody>
      </p:sp>
    </p:spTree>
    <p:extLst>
      <p:ext uri="{BB962C8B-B14F-4D97-AF65-F5344CB8AC3E}">
        <p14:creationId xmlns:p14="http://schemas.microsoft.com/office/powerpoint/2010/main" val="10410513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881441" y="6550191"/>
            <a:ext cx="839295" cy="382352"/>
          </a:xfrm>
        </p:spPr>
        <p:txBody>
          <a:bodyPr/>
          <a:lstStyle/>
          <a:p>
            <a:fld id="{58EEFB2D-35A7-4BFF-A166-F5B8E811460E}" type="slidenum">
              <a:rPr lang="en-GB" smtClean="0"/>
              <a:pPr/>
              <a:t>7</a:t>
            </a:fld>
            <a:endParaRPr lang="en-GB"/>
          </a:p>
        </p:txBody>
      </p:sp>
      <p:sp>
        <p:nvSpPr>
          <p:cNvPr id="9" name="Title 3">
            <a:extLst>
              <a:ext uri="{FF2B5EF4-FFF2-40B4-BE49-F238E27FC236}">
                <a16:creationId xmlns:a16="http://schemas.microsoft.com/office/drawing/2014/main" id="{C0DC771F-4A99-4ED4-9128-DECBF34B4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351" y="-99391"/>
            <a:ext cx="11713301" cy="720080"/>
          </a:xfrm>
        </p:spPr>
        <p:txBody>
          <a:bodyPr/>
          <a:lstStyle/>
          <a:p>
            <a:pPr lvl="0" eaLnBrk="0" fontAlgn="base" hangingPunct="0">
              <a:spcAft>
                <a:spcPct val="0"/>
              </a:spcAft>
              <a:defRPr/>
            </a:pPr>
            <a:r>
              <a:rPr lang="en-GB" kern="0">
                <a:latin typeface="Calibri" pitchFamily="34" charset="0"/>
              </a:rPr>
              <a:t>Diamond-I: IDs</a:t>
            </a:r>
          </a:p>
        </p:txBody>
      </p:sp>
      <p:sp>
        <p:nvSpPr>
          <p:cNvPr id="10" name="Footer Placeholder 1">
            <a:extLst>
              <a:ext uri="{FF2B5EF4-FFF2-40B4-BE49-F238E27FC236}">
                <a16:creationId xmlns:a16="http://schemas.microsoft.com/office/drawing/2014/main" id="{3158FB90-9657-41DB-A7AF-B15444D9E0C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9351" y="6535176"/>
            <a:ext cx="9409045" cy="382352"/>
          </a:xfrm>
        </p:spPr>
        <p:txBody>
          <a:bodyPr/>
          <a:lstStyle/>
          <a:p>
            <a:r>
              <a:rPr lang="en-GB"/>
              <a:t>IPS Martin, Diamond Status and Upgrade, 28</a:t>
            </a:r>
            <a:r>
              <a:rPr lang="en-GB" baseline="30000"/>
              <a:t>th</a:t>
            </a:r>
            <a:r>
              <a:rPr lang="en-GB"/>
              <a:t> ESLS Workshop, 16/12/2020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9CD5D75C-CEB2-43E6-B1DD-D3116E475730}"/>
                  </a:ext>
                </a:extLst>
              </p:cNvPr>
              <p:cNvSpPr txBox="1"/>
              <p:nvPr/>
            </p:nvSpPr>
            <p:spPr>
              <a:xfrm>
                <a:off x="223293" y="720080"/>
                <a:ext cx="7661074" cy="555536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>
                  <a:spcAft>
                    <a:spcPts val="600"/>
                  </a:spcAft>
                </a:pPr>
                <a:r>
                  <a:rPr lang="en-GB" sz="20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In-house CPMU developments (2 m long, period 17.6 mm, 4 mm gap):</a:t>
                </a:r>
              </a:p>
              <a:p>
                <a:pPr>
                  <a:spcAft>
                    <a:spcPts val="600"/>
                  </a:spcAft>
                </a:pPr>
                <a:endParaRPr lang="en-GB" sz="10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>
                  <a:spcAft>
                    <a:spcPts val="600"/>
                  </a:spcAft>
                  <a:tabLst>
                    <a:tab pos="1073150" algn="l"/>
                  </a:tabLst>
                </a:pPr>
                <a:r>
                  <a:rPr lang="en-GB" sz="2000" b="1" dirty="0">
                    <a:latin typeface="Calibri" panose="020F0502020204030204" pitchFamily="34" charset="0"/>
                    <a:cs typeface="Calibri" panose="020F0502020204030204" pitchFamily="34" charset="0"/>
                  </a:rPr>
                  <a:t>CPMU#1 </a:t>
                </a:r>
                <a:r>
                  <a:rPr lang="en-GB" sz="20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	- Installed for I24 March 2020</a:t>
                </a:r>
              </a:p>
              <a:p>
                <a:pPr>
                  <a:spcAft>
                    <a:spcPts val="600"/>
                  </a:spcAft>
                  <a:tabLst>
                    <a:tab pos="1073150" algn="l"/>
                  </a:tabLst>
                </a:pPr>
                <a:r>
                  <a:rPr lang="en-GB" sz="20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	- Phase error 2.3</a:t>
                </a:r>
                <a14:m>
                  <m:oMath xmlns:m="http://schemas.openxmlformats.org/officeDocument/2006/math">
                    <m:r>
                      <a:rPr lang="en-GB" sz="2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°</m:t>
                    </m:r>
                  </m:oMath>
                </a14:m>
                <a:r>
                  <a:rPr lang="en-GB" sz="20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room temperature, 4.7</a:t>
                </a:r>
                <a:r>
                  <a:rPr lang="en-GB" sz="2000" dirty="0">
                    <a:ea typeface="Cambria Math" panose="02040503050406030204" pitchFamily="18" charset="0"/>
                    <a:cs typeface="Calibri" panose="020F050202020403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GB" sz="20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°</m:t>
                    </m:r>
                  </m:oMath>
                </a14:m>
                <a:r>
                  <a:rPr lang="en-GB" sz="20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cold</a:t>
                </a:r>
              </a:p>
              <a:p>
                <a:pPr marL="1166813" indent="-1166813">
                  <a:spcAft>
                    <a:spcPts val="600"/>
                  </a:spcAft>
                  <a:tabLst>
                    <a:tab pos="1079500" algn="l"/>
                  </a:tabLst>
                </a:pPr>
                <a:r>
                  <a:rPr lang="en-GB" sz="20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	- Issues with foil rucking up and causing aperture restriction. Investigating whether foil tension can be increased.</a:t>
                </a:r>
              </a:p>
              <a:p>
                <a:pPr>
                  <a:spcAft>
                    <a:spcPts val="600"/>
                  </a:spcAft>
                  <a:tabLst>
                    <a:tab pos="1073150" algn="l"/>
                  </a:tabLst>
                </a:pPr>
                <a:r>
                  <a:rPr lang="en-GB" sz="20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	- Now operating as expected; net gain in flux</a:t>
                </a:r>
              </a:p>
              <a:p>
                <a:pPr>
                  <a:spcAft>
                    <a:spcPts val="600"/>
                  </a:spcAft>
                  <a:tabLst>
                    <a:tab pos="1073150" algn="l"/>
                  </a:tabLst>
                </a:pPr>
                <a:r>
                  <a:rPr lang="en-GB" sz="2000" b="1" dirty="0">
                    <a:latin typeface="Calibri" panose="020F0502020204030204" pitchFamily="34" charset="0"/>
                    <a:cs typeface="Calibri" panose="020F0502020204030204" pitchFamily="34" charset="0"/>
                  </a:rPr>
                  <a:t>CPMU#2 </a:t>
                </a:r>
                <a:r>
                  <a:rPr lang="en-GB" sz="20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	- To be installed for I03 in March 2021</a:t>
                </a:r>
              </a:p>
              <a:p>
                <a:pPr>
                  <a:spcAft>
                    <a:spcPts val="600"/>
                  </a:spcAft>
                  <a:tabLst>
                    <a:tab pos="1073150" algn="l"/>
                  </a:tabLst>
                </a:pPr>
                <a:r>
                  <a:rPr lang="en-GB" sz="20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	- Currently undergoing cold testing in the lab</a:t>
                </a:r>
              </a:p>
              <a:p>
                <a:pPr>
                  <a:spcAft>
                    <a:spcPts val="600"/>
                  </a:spcAft>
                  <a:tabLst>
                    <a:tab pos="1073150" algn="l"/>
                  </a:tabLst>
                </a:pPr>
                <a:r>
                  <a:rPr lang="en-GB" sz="20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	- Phase error 2.4</a:t>
                </a:r>
                <a14:m>
                  <m:oMath xmlns:m="http://schemas.openxmlformats.org/officeDocument/2006/math">
                    <m:r>
                      <a:rPr lang="en-GB" sz="20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°</m:t>
                    </m:r>
                  </m:oMath>
                </a14:m>
                <a:r>
                  <a:rPr lang="en-GB" sz="20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room temperature, 3.7</a:t>
                </a:r>
                <a14:m>
                  <m:oMath xmlns:m="http://schemas.openxmlformats.org/officeDocument/2006/math">
                    <m:r>
                      <a:rPr lang="en-GB" sz="20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°</m:t>
                    </m:r>
                  </m:oMath>
                </a14:m>
                <a:r>
                  <a:rPr lang="en-GB" sz="20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cold (target 3</a:t>
                </a:r>
                <a14:m>
                  <m:oMath xmlns:m="http://schemas.openxmlformats.org/officeDocument/2006/math">
                    <m:r>
                      <a:rPr lang="en-GB" sz="20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°</m:t>
                    </m:r>
                  </m:oMath>
                </a14:m>
                <a:r>
                  <a:rPr lang="en-GB" sz="20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)</a:t>
                </a:r>
              </a:p>
              <a:p>
                <a:pPr>
                  <a:spcAft>
                    <a:spcPts val="600"/>
                  </a:spcAft>
                  <a:tabLst>
                    <a:tab pos="1079500" algn="l"/>
                  </a:tabLst>
                </a:pPr>
                <a:r>
                  <a:rPr lang="en-GB" sz="2000" b="1" dirty="0">
                    <a:latin typeface="Calibri" panose="020F0502020204030204" pitchFamily="34" charset="0"/>
                    <a:cs typeface="Calibri" panose="020F0502020204030204" pitchFamily="34" charset="0"/>
                  </a:rPr>
                  <a:t>CPMU#3 </a:t>
                </a:r>
                <a:r>
                  <a:rPr lang="en-GB" sz="20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	- To be installed for I04 in May/June 2021</a:t>
                </a:r>
              </a:p>
              <a:p>
                <a:pPr>
                  <a:spcAft>
                    <a:spcPts val="600"/>
                  </a:spcAft>
                  <a:tabLst>
                    <a:tab pos="1073150" algn="l"/>
                  </a:tabLst>
                </a:pPr>
                <a:r>
                  <a:rPr lang="en-GB" sz="20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	- Ready for room temperature shimming</a:t>
                </a:r>
              </a:p>
              <a:p>
                <a:pPr>
                  <a:spcAft>
                    <a:spcPts val="600"/>
                  </a:spcAft>
                  <a:tabLst>
                    <a:tab pos="1079500" algn="l"/>
                  </a:tabLst>
                </a:pPr>
                <a:r>
                  <a:rPr lang="en-GB" sz="2000" b="1" dirty="0">
                    <a:latin typeface="Calibri" panose="020F0502020204030204" pitchFamily="34" charset="0"/>
                    <a:cs typeface="Calibri" panose="020F0502020204030204" pitchFamily="34" charset="0"/>
                  </a:rPr>
                  <a:t>CPMU#4 </a:t>
                </a:r>
                <a:r>
                  <a:rPr lang="en-GB" sz="20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	- To be installed for I14 in August 2021</a:t>
                </a:r>
              </a:p>
              <a:p>
                <a:pPr>
                  <a:spcAft>
                    <a:spcPts val="600"/>
                  </a:spcAft>
                  <a:tabLst>
                    <a:tab pos="1073150" algn="l"/>
                  </a:tabLst>
                </a:pPr>
                <a:r>
                  <a:rPr lang="en-GB" sz="20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	- Assembly in progress</a:t>
                </a:r>
              </a:p>
              <a:p>
                <a:pPr>
                  <a:spcAft>
                    <a:spcPts val="600"/>
                  </a:spcAft>
                  <a:tabLst>
                    <a:tab pos="1079500" algn="l"/>
                  </a:tabLst>
                </a:pPr>
                <a:r>
                  <a:rPr lang="en-GB" sz="2000" b="1" dirty="0">
                    <a:latin typeface="Calibri" panose="020F0502020204030204" pitchFamily="34" charset="0"/>
                    <a:cs typeface="Calibri" panose="020F0502020204030204" pitchFamily="34" charset="0"/>
                  </a:rPr>
                  <a:t>CPMU#5</a:t>
                </a:r>
                <a:r>
                  <a:rPr lang="en-GB" sz="20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	- Procurement in progress (J02)</a:t>
                </a: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9CD5D75C-CEB2-43E6-B1DD-D3116E4757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3293" y="720080"/>
                <a:ext cx="7661074" cy="5555367"/>
              </a:xfrm>
              <a:prstGeom prst="rect">
                <a:avLst/>
              </a:prstGeom>
              <a:blipFill>
                <a:blip r:embed="rId2"/>
                <a:stretch>
                  <a:fillRect l="-876" t="-549" b="-109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2" descr="S:\Technical\IDs\Photos\Photos - I24 CPMU\Installation\20200310_112530.jpg">
            <a:extLst>
              <a:ext uri="{FF2B5EF4-FFF2-40B4-BE49-F238E27FC236}">
                <a16:creationId xmlns:a16="http://schemas.microsoft.com/office/drawing/2014/main" id="{C7B12313-00A4-46F3-8115-F8F1DB8BC71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8977" y="1363789"/>
            <a:ext cx="5322641" cy="3991981"/>
          </a:xfrm>
          <a:prstGeom prst="rect">
            <a:avLst/>
          </a:prstGeom>
          <a:noFill/>
          <a:scene3d>
            <a:camera prst="orthographicFront">
              <a:rot lat="0" lon="0" rev="1620000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45A787A-4425-4BAB-B7AB-3066706F7138}"/>
              </a:ext>
            </a:extLst>
          </p:cNvPr>
          <p:cNvSpPr txBox="1"/>
          <p:nvPr/>
        </p:nvSpPr>
        <p:spPr>
          <a:xfrm>
            <a:off x="10091057" y="6096428"/>
            <a:ext cx="20444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i="1">
                <a:solidFill>
                  <a:schemeClr val="bg1">
                    <a:lumMod val="50000"/>
                  </a:schemeClr>
                </a:solidFill>
              </a:rPr>
              <a:t>Courtesy S. Milward</a:t>
            </a:r>
          </a:p>
        </p:txBody>
      </p:sp>
    </p:spTree>
    <p:extLst>
      <p:ext uri="{BB962C8B-B14F-4D97-AF65-F5344CB8AC3E}">
        <p14:creationId xmlns:p14="http://schemas.microsoft.com/office/powerpoint/2010/main" val="29356895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881441" y="6550191"/>
            <a:ext cx="839295" cy="382352"/>
          </a:xfrm>
        </p:spPr>
        <p:txBody>
          <a:bodyPr/>
          <a:lstStyle/>
          <a:p>
            <a:fld id="{58EEFB2D-35A7-4BFF-A166-F5B8E811460E}" type="slidenum">
              <a:rPr lang="en-GB" smtClean="0"/>
              <a:pPr/>
              <a:t>8</a:t>
            </a:fld>
            <a:endParaRPr lang="en-GB"/>
          </a:p>
        </p:txBody>
      </p:sp>
      <p:sp>
        <p:nvSpPr>
          <p:cNvPr id="9" name="Title 3">
            <a:extLst>
              <a:ext uri="{FF2B5EF4-FFF2-40B4-BE49-F238E27FC236}">
                <a16:creationId xmlns:a16="http://schemas.microsoft.com/office/drawing/2014/main" id="{C0DC771F-4A99-4ED4-9128-DECBF34B4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351" y="-99391"/>
            <a:ext cx="11713301" cy="720080"/>
          </a:xfrm>
        </p:spPr>
        <p:txBody>
          <a:bodyPr/>
          <a:lstStyle/>
          <a:p>
            <a:pPr lvl="0" eaLnBrk="0" fontAlgn="base" hangingPunct="0">
              <a:spcAft>
                <a:spcPct val="0"/>
              </a:spcAft>
              <a:defRPr/>
            </a:pPr>
            <a:r>
              <a:rPr lang="en-GB" kern="0">
                <a:latin typeface="Calibri" pitchFamily="34" charset="0"/>
              </a:rPr>
              <a:t>Diamond-I: IDs</a:t>
            </a:r>
          </a:p>
        </p:txBody>
      </p:sp>
      <p:sp>
        <p:nvSpPr>
          <p:cNvPr id="10" name="Footer Placeholder 1">
            <a:extLst>
              <a:ext uri="{FF2B5EF4-FFF2-40B4-BE49-F238E27FC236}">
                <a16:creationId xmlns:a16="http://schemas.microsoft.com/office/drawing/2014/main" id="{3158FB90-9657-41DB-A7AF-B15444D9E0C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9351" y="6525344"/>
            <a:ext cx="9409045" cy="382352"/>
          </a:xfrm>
        </p:spPr>
        <p:txBody>
          <a:bodyPr/>
          <a:lstStyle/>
          <a:p>
            <a:r>
              <a:rPr lang="en-GB"/>
              <a:t>IPS Martin, Diamond Status and Upgrade, 28</a:t>
            </a:r>
            <a:r>
              <a:rPr lang="en-GB" baseline="30000"/>
              <a:t>th</a:t>
            </a:r>
            <a:r>
              <a:rPr lang="en-GB"/>
              <a:t> ESLS Workshop, 16/12/2020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CD5D75C-CEB2-43E6-B1DD-D3116E475730}"/>
              </a:ext>
            </a:extLst>
          </p:cNvPr>
          <p:cNvSpPr txBox="1"/>
          <p:nvPr/>
        </p:nvSpPr>
        <p:spPr>
          <a:xfrm>
            <a:off x="223292" y="720080"/>
            <a:ext cx="11729359" cy="34778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Active collaboration with </a:t>
            </a:r>
            <a:r>
              <a:rPr lang="en-GB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Budker</a:t>
            </a: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 Institute to develop a </a:t>
            </a:r>
            <a:r>
              <a:rPr lang="en-GB" sz="2000" b="1" dirty="0">
                <a:latin typeface="Calibri" panose="020F0502020204030204" pitchFamily="34" charset="0"/>
                <a:cs typeface="Calibri" panose="020F0502020204030204" pitchFamily="34" charset="0"/>
              </a:rPr>
              <a:t>superconducting undulator </a:t>
            </a: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(SCU):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2 m long, 15.6 mm period, 6 mm fixed vertical aperture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Delivery expected February 2021 (delayed by </a:t>
            </a:r>
            <a:r>
              <a:rPr lang="en-GB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Covid</a:t>
            </a: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>
              <a:spcAft>
                <a:spcPts val="600"/>
              </a:spcAft>
            </a:pPr>
            <a:endParaRPr lang="en-GB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Aft>
                <a:spcPts val="600"/>
              </a:spcAft>
            </a:pPr>
            <a:r>
              <a:rPr lang="en-GB" sz="2000" b="1" dirty="0">
                <a:latin typeface="Calibri" panose="020F0502020204030204" pitchFamily="34" charset="0"/>
                <a:cs typeface="Calibri" panose="020F0502020204030204" pitchFamily="34" charset="0"/>
              </a:rPr>
              <a:t>Hybrid Permanent Magnet Undulator </a:t>
            </a: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(HPMU) ordered from industry for I04.1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1.5 m long, 19.7 mm period (TBC)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Replaces 0.7 m long, 30.8 mm period out-of-vacuum device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Modifications required to adjacent girders and chicanes to accommodate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Delivery expected Feb 2022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3E164EB-5F54-48E3-B1B0-09E99BC7F9E9}"/>
              </a:ext>
            </a:extLst>
          </p:cNvPr>
          <p:cNvSpPr txBox="1"/>
          <p:nvPr/>
        </p:nvSpPr>
        <p:spPr>
          <a:xfrm>
            <a:off x="10091057" y="6096428"/>
            <a:ext cx="20444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i="1">
                <a:solidFill>
                  <a:schemeClr val="bg1">
                    <a:lumMod val="50000"/>
                  </a:schemeClr>
                </a:solidFill>
              </a:rPr>
              <a:t>Courtesy S. Milward</a:t>
            </a:r>
          </a:p>
        </p:txBody>
      </p:sp>
      <p:pic>
        <p:nvPicPr>
          <p:cNvPr id="7" name="Picture 3">
            <a:extLst>
              <a:ext uri="{FF2B5EF4-FFF2-40B4-BE49-F238E27FC236}">
                <a16:creationId xmlns:a16="http://schemas.microsoft.com/office/drawing/2014/main" id="{124DD7E8-9F17-417D-AA97-018AEBC486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1847" y="2640508"/>
            <a:ext cx="3264012" cy="1702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">
            <a:extLst>
              <a:ext uri="{FF2B5EF4-FFF2-40B4-BE49-F238E27FC236}">
                <a16:creationId xmlns:a16="http://schemas.microsoft.com/office/drawing/2014/main" id="{C473C6C2-36B7-4894-A314-CC21CA2DCB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8248" y="4847985"/>
            <a:ext cx="2831210" cy="1289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>
            <a:extLst>
              <a:ext uri="{FF2B5EF4-FFF2-40B4-BE49-F238E27FC236}">
                <a16:creationId xmlns:a16="http://schemas.microsoft.com/office/drawing/2014/main" id="{0EA22353-E9EA-4B36-B534-68C567BD1F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9212" y="4678157"/>
            <a:ext cx="2365122" cy="1587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2B48952B-67D0-434C-8B6C-E2307C03A03E}"/>
              </a:ext>
            </a:extLst>
          </p:cNvPr>
          <p:cNvSpPr txBox="1"/>
          <p:nvPr/>
        </p:nvSpPr>
        <p:spPr>
          <a:xfrm>
            <a:off x="8692166" y="4296151"/>
            <a:ext cx="19497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/>
              <a:t>Simplified using compound angle magnets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3D61022-F511-4584-8615-950CC6422E8E}"/>
              </a:ext>
            </a:extLst>
          </p:cNvPr>
          <p:cNvSpPr txBox="1"/>
          <p:nvPr/>
        </p:nvSpPr>
        <p:spPr>
          <a:xfrm>
            <a:off x="6341338" y="4296151"/>
            <a:ext cx="21633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u="sng"/>
              <a:t>Trajectory in H-plane</a:t>
            </a: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A39DB6D7-B75E-4AFA-96DC-163120D60C0C}"/>
              </a:ext>
            </a:extLst>
          </p:cNvPr>
          <p:cNvCxnSpPr/>
          <p:nvPr/>
        </p:nvCxnSpPr>
        <p:spPr>
          <a:xfrm>
            <a:off x="9962606" y="4963886"/>
            <a:ext cx="348343" cy="18288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A6149229-6F45-44EF-8A3D-E124171192A1}"/>
              </a:ext>
            </a:extLst>
          </p:cNvPr>
          <p:cNvSpPr txBox="1"/>
          <p:nvPr/>
        </p:nvSpPr>
        <p:spPr>
          <a:xfrm>
            <a:off x="213539" y="4529998"/>
            <a:ext cx="5965646" cy="147732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GB" sz="2000" b="1" dirty="0">
                <a:latin typeface="Calibri" panose="020F0502020204030204" pitchFamily="34" charset="0"/>
                <a:cs typeface="Calibri" panose="020F0502020204030204" pitchFamily="34" charset="0"/>
              </a:rPr>
              <a:t>APPLE-II Knot undulator </a:t>
            </a: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under study for I05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Reduces power on-axis in linear </a:t>
            </a: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polarization modes</a:t>
            </a:r>
            <a:endParaRPr lang="en-GB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Allows lower photon energies / higher flux compared to standard APPLE</a:t>
            </a:r>
          </a:p>
        </p:txBody>
      </p:sp>
    </p:spTree>
    <p:extLst>
      <p:ext uri="{BB962C8B-B14F-4D97-AF65-F5344CB8AC3E}">
        <p14:creationId xmlns:p14="http://schemas.microsoft.com/office/powerpoint/2010/main" val="39321393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881441" y="6550191"/>
            <a:ext cx="839295" cy="382352"/>
          </a:xfrm>
        </p:spPr>
        <p:txBody>
          <a:bodyPr/>
          <a:lstStyle/>
          <a:p>
            <a:fld id="{58EEFB2D-35A7-4BFF-A166-F5B8E811460E}" type="slidenum">
              <a:rPr lang="en-GB" smtClean="0"/>
              <a:pPr/>
              <a:t>9</a:t>
            </a:fld>
            <a:endParaRPr lang="en-GB"/>
          </a:p>
        </p:txBody>
      </p:sp>
      <p:sp>
        <p:nvSpPr>
          <p:cNvPr id="9" name="Title 3">
            <a:extLst>
              <a:ext uri="{FF2B5EF4-FFF2-40B4-BE49-F238E27FC236}">
                <a16:creationId xmlns:a16="http://schemas.microsoft.com/office/drawing/2014/main" id="{C0DC771F-4A99-4ED4-9128-DECBF34B4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351" y="-99391"/>
            <a:ext cx="11713301" cy="720080"/>
          </a:xfrm>
        </p:spPr>
        <p:txBody>
          <a:bodyPr/>
          <a:lstStyle/>
          <a:p>
            <a:pPr lvl="0" eaLnBrk="0" fontAlgn="base" hangingPunct="0">
              <a:spcAft>
                <a:spcPct val="0"/>
              </a:spcAft>
              <a:defRPr/>
            </a:pPr>
            <a:r>
              <a:rPr lang="en-GB" kern="0">
                <a:latin typeface="Calibri" pitchFamily="34" charset="0"/>
              </a:rPr>
              <a:t>Diamond-I: RF Developments</a:t>
            </a:r>
          </a:p>
        </p:txBody>
      </p:sp>
      <p:sp>
        <p:nvSpPr>
          <p:cNvPr id="10" name="Footer Placeholder 1">
            <a:extLst>
              <a:ext uri="{FF2B5EF4-FFF2-40B4-BE49-F238E27FC236}">
                <a16:creationId xmlns:a16="http://schemas.microsoft.com/office/drawing/2014/main" id="{3158FB90-9657-41DB-A7AF-B15444D9E0C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9351" y="6525344"/>
            <a:ext cx="9409045" cy="382352"/>
          </a:xfrm>
        </p:spPr>
        <p:txBody>
          <a:bodyPr/>
          <a:lstStyle/>
          <a:p>
            <a:r>
              <a:rPr lang="en-GB"/>
              <a:t>IPS Martin, Diamond Status and Upgrade, 28</a:t>
            </a:r>
            <a:r>
              <a:rPr lang="en-GB" baseline="30000"/>
              <a:t>th</a:t>
            </a:r>
            <a:r>
              <a:rPr lang="en-GB"/>
              <a:t> ESLS Workshop, 16/12/2020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CD5D75C-CEB2-43E6-B1DD-D3116E475730}"/>
              </a:ext>
            </a:extLst>
          </p:cNvPr>
          <p:cNvSpPr txBox="1"/>
          <p:nvPr/>
        </p:nvSpPr>
        <p:spPr>
          <a:xfrm>
            <a:off x="223292" y="720080"/>
            <a:ext cx="8737828" cy="59246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spcAft>
                <a:spcPts val="100"/>
              </a:spcAft>
            </a:pPr>
            <a:r>
              <a:rPr lang="en-GB" sz="2000" b="1"/>
              <a:t>3</a:t>
            </a:r>
            <a:r>
              <a:rPr lang="en-GB" sz="2000" b="1" baseline="30000"/>
              <a:t>rd</a:t>
            </a:r>
            <a:r>
              <a:rPr lang="en-GB" sz="2000" b="1"/>
              <a:t> normal conducting cavity </a:t>
            </a:r>
            <a:r>
              <a:rPr lang="en-GB" sz="2000"/>
              <a:t>in RF test facility for high power tests/conditioning </a:t>
            </a:r>
          </a:p>
          <a:p>
            <a:pPr marL="357188" lvl="1" indent="-357188">
              <a:spcAft>
                <a:spcPts val="100"/>
              </a:spcAft>
              <a:buFont typeface="Wingdings" panose="05000000000000000000" pitchFamily="2" charset="2"/>
              <a:buChar char="Ø"/>
            </a:pPr>
            <a:r>
              <a:rPr lang="en-GB" sz="2000"/>
              <a:t>Provides contingency against SC cavity / </a:t>
            </a:r>
            <a:r>
              <a:rPr lang="en-GB" sz="2000" err="1"/>
              <a:t>cryoplant</a:t>
            </a:r>
            <a:r>
              <a:rPr lang="en-GB" sz="2000"/>
              <a:t> failure (install during 2021)</a:t>
            </a:r>
          </a:p>
          <a:p>
            <a:pPr>
              <a:spcAft>
                <a:spcPts val="100"/>
              </a:spcAft>
            </a:pPr>
            <a:endParaRPr lang="en-GB" sz="1600"/>
          </a:p>
          <a:p>
            <a:pPr>
              <a:spcAft>
                <a:spcPts val="100"/>
              </a:spcAft>
            </a:pPr>
            <a:r>
              <a:rPr lang="en-GB" sz="2000"/>
              <a:t>Installation of two </a:t>
            </a:r>
            <a:r>
              <a:rPr lang="en-GB" sz="2000" b="1" err="1"/>
              <a:t>Ampegon</a:t>
            </a:r>
            <a:r>
              <a:rPr lang="en-GB" sz="2000" b="1"/>
              <a:t> solid state amplifiers </a:t>
            </a:r>
            <a:r>
              <a:rPr lang="en-GB" sz="2000"/>
              <a:t>is progressing</a:t>
            </a:r>
          </a:p>
          <a:p>
            <a:pPr marL="357188" lvl="1" indent="-357188">
              <a:spcAft>
                <a:spcPts val="100"/>
              </a:spcAft>
              <a:buFont typeface="Wingdings" panose="05000000000000000000" pitchFamily="2" charset="2"/>
              <a:buChar char="Ø"/>
            </a:pPr>
            <a:r>
              <a:rPr lang="en-GB" sz="2000"/>
              <a:t>80 kW for RF test facility: full power operation has been demonstrated</a:t>
            </a:r>
          </a:p>
          <a:p>
            <a:pPr marL="357188" lvl="1" indent="-357188">
              <a:spcAft>
                <a:spcPts val="100"/>
              </a:spcAft>
              <a:buFont typeface="Wingdings" panose="05000000000000000000" pitchFamily="2" charset="2"/>
              <a:buChar char="Ø"/>
            </a:pPr>
            <a:r>
              <a:rPr lang="en-GB" sz="2000"/>
              <a:t>60 kW for 2</a:t>
            </a:r>
            <a:r>
              <a:rPr lang="en-GB" sz="2000" baseline="30000"/>
              <a:t>nd</a:t>
            </a:r>
            <a:r>
              <a:rPr lang="en-GB" sz="2000"/>
              <a:t> booster cavity: commissioning and acceptance late 2021</a:t>
            </a:r>
          </a:p>
          <a:p>
            <a:pPr>
              <a:spcAft>
                <a:spcPts val="100"/>
              </a:spcAft>
            </a:pPr>
            <a:endParaRPr lang="en-GB" sz="1600"/>
          </a:p>
          <a:p>
            <a:pPr>
              <a:spcAft>
                <a:spcPts val="100"/>
              </a:spcAft>
            </a:pPr>
            <a:r>
              <a:rPr lang="en-GB" sz="2000"/>
              <a:t>Contract has been placed for one </a:t>
            </a:r>
            <a:r>
              <a:rPr lang="en-GB" sz="2000" b="1"/>
              <a:t>120 kW </a:t>
            </a:r>
            <a:r>
              <a:rPr lang="en-GB" sz="2000" b="1" err="1"/>
              <a:t>Cryoelectra</a:t>
            </a:r>
            <a:r>
              <a:rPr lang="en-GB" sz="2000" b="1"/>
              <a:t> amplifier</a:t>
            </a:r>
          </a:p>
          <a:p>
            <a:pPr marL="357188" lvl="1" indent="-357188">
              <a:spcAft>
                <a:spcPts val="100"/>
              </a:spcAft>
              <a:buFont typeface="Wingdings" panose="05000000000000000000" pitchFamily="2" charset="2"/>
              <a:buChar char="Ø"/>
            </a:pPr>
            <a:r>
              <a:rPr lang="en-GB" sz="2000"/>
              <a:t>To power third NC cavity in second half of 2021</a:t>
            </a:r>
          </a:p>
          <a:p>
            <a:pPr marL="357188" lvl="1" indent="-357188">
              <a:spcAft>
                <a:spcPts val="100"/>
              </a:spcAft>
              <a:buFont typeface="Wingdings" panose="05000000000000000000" pitchFamily="2" charset="2"/>
              <a:buChar char="Ø"/>
            </a:pPr>
            <a:r>
              <a:rPr lang="en-GB" sz="2000"/>
              <a:t>Power transistor module assembly and test is progressing to schedule</a:t>
            </a:r>
          </a:p>
          <a:p>
            <a:pPr>
              <a:spcAft>
                <a:spcPts val="100"/>
              </a:spcAft>
            </a:pPr>
            <a:endParaRPr lang="en-GB" sz="1600"/>
          </a:p>
          <a:p>
            <a:pPr>
              <a:spcAft>
                <a:spcPts val="100"/>
              </a:spcAft>
            </a:pPr>
            <a:r>
              <a:rPr lang="en-GB" sz="2000" b="1"/>
              <a:t>Digital low-level RF </a:t>
            </a:r>
            <a:r>
              <a:rPr lang="en-GB" sz="2000"/>
              <a:t>development is continuing</a:t>
            </a:r>
          </a:p>
          <a:p>
            <a:pPr marL="357188" lvl="1" indent="-357188">
              <a:spcAft>
                <a:spcPts val="100"/>
              </a:spcAft>
              <a:buFont typeface="Wingdings" panose="05000000000000000000" pitchFamily="2" charset="2"/>
              <a:buChar char="Ø"/>
            </a:pPr>
            <a:r>
              <a:rPr lang="en-GB" sz="2000"/>
              <a:t>Front end down- and up-converters replaced by Struck RTM cards</a:t>
            </a:r>
          </a:p>
          <a:p>
            <a:pPr marL="357188" lvl="1" indent="-357188">
              <a:spcAft>
                <a:spcPts val="100"/>
              </a:spcAft>
              <a:buFont typeface="Wingdings" panose="05000000000000000000" pitchFamily="2" charset="2"/>
              <a:buChar char="Ø"/>
            </a:pPr>
            <a:r>
              <a:rPr lang="en-GB" sz="2000"/>
              <a:t>ALBA code has been ported to Struck system</a:t>
            </a:r>
          </a:p>
          <a:p>
            <a:pPr>
              <a:spcAft>
                <a:spcPts val="100"/>
              </a:spcAft>
            </a:pPr>
            <a:endParaRPr lang="en-GB" sz="1600"/>
          </a:p>
          <a:p>
            <a:pPr>
              <a:spcAft>
                <a:spcPts val="100"/>
              </a:spcAft>
            </a:pPr>
            <a:r>
              <a:rPr lang="en-GB" sz="2000" b="1" err="1"/>
              <a:t>Linac</a:t>
            </a:r>
            <a:r>
              <a:rPr lang="en-GB" sz="2000" b="1"/>
              <a:t> SLED cavity </a:t>
            </a:r>
            <a:r>
              <a:rPr lang="en-GB" sz="2000"/>
              <a:t>project is underway</a:t>
            </a:r>
          </a:p>
          <a:p>
            <a:pPr marL="357188" lvl="1" indent="-357188">
              <a:spcAft>
                <a:spcPts val="100"/>
              </a:spcAft>
              <a:buFont typeface="Wingdings" panose="05000000000000000000" pitchFamily="2" charset="2"/>
              <a:buChar char="Ø"/>
            </a:pPr>
            <a:r>
              <a:rPr lang="en-GB" sz="2000"/>
              <a:t>3 GHz DLLRF system has been developed</a:t>
            </a:r>
          </a:p>
          <a:p>
            <a:pPr marL="357188" lvl="1" indent="-357188">
              <a:spcAft>
                <a:spcPts val="100"/>
              </a:spcAft>
              <a:buFont typeface="Wingdings" panose="05000000000000000000" pitchFamily="2" charset="2"/>
              <a:buChar char="Ø"/>
            </a:pPr>
            <a:r>
              <a:rPr lang="en-GB" sz="2000"/>
              <a:t>Long-pulse flat top has been demonstrated at low power</a:t>
            </a:r>
          </a:p>
          <a:p>
            <a:pPr marL="357188" lvl="1" indent="-357188">
              <a:spcAft>
                <a:spcPts val="100"/>
              </a:spcAft>
              <a:buFont typeface="Wingdings" panose="05000000000000000000" pitchFamily="2" charset="2"/>
              <a:buChar char="Ø"/>
            </a:pPr>
            <a:r>
              <a:rPr lang="en-GB" sz="2000"/>
              <a:t>High power test taking place in </a:t>
            </a:r>
            <a:r>
              <a:rPr lang="en-GB" sz="2000" err="1"/>
              <a:t>linac</a:t>
            </a:r>
            <a:r>
              <a:rPr lang="en-GB" sz="2000"/>
              <a:t> tunnel in machine shutdown</a:t>
            </a:r>
          </a:p>
        </p:txBody>
      </p:sp>
      <p:pic>
        <p:nvPicPr>
          <p:cNvPr id="6" name="Picture 5" descr="A screen shot of a computer&#10;&#10;Description automatically generated">
            <a:extLst>
              <a:ext uri="{FF2B5EF4-FFF2-40B4-BE49-F238E27FC236}">
                <a16:creationId xmlns:a16="http://schemas.microsoft.com/office/drawing/2014/main" id="{F2960F50-7280-4DBB-8F78-EE838FBCD17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1711" y="3634775"/>
            <a:ext cx="3555273" cy="222204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A2233F2-FE09-4B3F-AC11-A0BA9AC247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75299" y="838200"/>
            <a:ext cx="3011685" cy="245690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A88BA09-DD37-4AFB-A83D-C9DA3F696C20}"/>
              </a:ext>
            </a:extLst>
          </p:cNvPr>
          <p:cNvSpPr txBox="1"/>
          <p:nvPr/>
        </p:nvSpPr>
        <p:spPr>
          <a:xfrm>
            <a:off x="10091057" y="6096428"/>
            <a:ext cx="20444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i="1">
                <a:solidFill>
                  <a:schemeClr val="bg1">
                    <a:lumMod val="50000"/>
                  </a:schemeClr>
                </a:solidFill>
              </a:rPr>
              <a:t>Courtesy C. Christou</a:t>
            </a:r>
          </a:p>
        </p:txBody>
      </p:sp>
    </p:spTree>
    <p:extLst>
      <p:ext uri="{BB962C8B-B14F-4D97-AF65-F5344CB8AC3E}">
        <p14:creationId xmlns:p14="http://schemas.microsoft.com/office/powerpoint/2010/main" val="24252419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DBA_slides_template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FEB5EF72708F146B92D14D39AE66C8B" ma:contentTypeVersion="13" ma:contentTypeDescription="Create a new document." ma:contentTypeScope="" ma:versionID="9f911de80c75b89364532dc6e3c4fa5c">
  <xsd:schema xmlns:xsd="http://www.w3.org/2001/XMLSchema" xmlns:xs="http://www.w3.org/2001/XMLSchema" xmlns:p="http://schemas.microsoft.com/office/2006/metadata/properties" xmlns:ns3="b6dd6437-eec4-4072-b613-e605fa1dca79" xmlns:ns4="2d7d9568-760a-49a8-9c8d-ea909a5172d6" targetNamespace="http://schemas.microsoft.com/office/2006/metadata/properties" ma:root="true" ma:fieldsID="ea960822a35b0a0c82c616a588ae3d56" ns3:_="" ns4:_="">
    <xsd:import namespace="b6dd6437-eec4-4072-b613-e605fa1dca79"/>
    <xsd:import namespace="2d7d9568-760a-49a8-9c8d-ea909a5172d6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dd6437-eec4-4072-b613-e605fa1dca7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d7d9568-760a-49a8-9c8d-ea909a5172d6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6549A88-8EF3-48F6-840C-F03A8B1B974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6dd6437-eec4-4072-b613-e605fa1dca79"/>
    <ds:schemaRef ds:uri="2d7d9568-760a-49a8-9c8d-ea909a5172d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FA2AB69-B141-4B17-A2CB-FD86C39466E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0BD0F9F-8D4A-4374-AE7B-617722268430}">
  <ds:schemaRefs>
    <ds:schemaRef ds:uri="http://schemas.microsoft.com/office/2006/documentManagement/types"/>
    <ds:schemaRef ds:uri="http://purl.org/dc/dcmitype/"/>
    <ds:schemaRef ds:uri="b6dd6437-eec4-4072-b613-e605fa1dca79"/>
    <ds:schemaRef ds:uri="http://purl.org/dc/elements/1.1/"/>
    <ds:schemaRef ds:uri="http://schemas.microsoft.com/office/2006/metadata/properties"/>
    <ds:schemaRef ds:uri="http://schemas.microsoft.com/office/infopath/2007/PartnerControls"/>
    <ds:schemaRef ds:uri="2d7d9568-760a-49a8-9c8d-ea909a5172d6"/>
    <ds:schemaRef ds:uri="http://purl.org/dc/terms/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DDBA_slides_template3</Template>
  <TotalTime>0</TotalTime>
  <Words>4059</Words>
  <Application>Microsoft Office PowerPoint</Application>
  <PresentationFormat>Widescreen</PresentationFormat>
  <Paragraphs>941</Paragraphs>
  <Slides>29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29</vt:i4>
      </vt:variant>
    </vt:vector>
  </HeadingPairs>
  <TitlesOfParts>
    <vt:vector size="39" baseType="lpstr">
      <vt:lpstr>Arial</vt:lpstr>
      <vt:lpstr>Calibri</vt:lpstr>
      <vt:lpstr>Calibri Light</vt:lpstr>
      <vt:lpstr>Cambria Math</vt:lpstr>
      <vt:lpstr>Symbol</vt:lpstr>
      <vt:lpstr>Times</vt:lpstr>
      <vt:lpstr>Times New Roman</vt:lpstr>
      <vt:lpstr>Wingdings</vt:lpstr>
      <vt:lpstr>Office Theme</vt:lpstr>
      <vt:lpstr>DDBA_slides_template3</vt:lpstr>
      <vt:lpstr>Diamond Light Source Status and Upgrade</vt:lpstr>
      <vt:lpstr>Coping with Covid</vt:lpstr>
      <vt:lpstr>Coping with Covid</vt:lpstr>
      <vt:lpstr>2020 Operational Statistics</vt:lpstr>
      <vt:lpstr>2020 Operational Statistics</vt:lpstr>
      <vt:lpstr>Diamond-I: Top-up Disturbance</vt:lpstr>
      <vt:lpstr>Diamond-I: IDs</vt:lpstr>
      <vt:lpstr>Diamond-I: IDs</vt:lpstr>
      <vt:lpstr>Diamond-I: RF Developments</vt:lpstr>
      <vt:lpstr>Diamond-II: CDR Lattice</vt:lpstr>
      <vt:lpstr>Diamond-II: CDR Lattice</vt:lpstr>
      <vt:lpstr>Diamond-II: Post CDR Developments</vt:lpstr>
      <vt:lpstr>Diamond-II: Dynamic Aperture</vt:lpstr>
      <vt:lpstr>Diamond-II: Lifetime</vt:lpstr>
      <vt:lpstr>Diamond-II: High-Brightness Mode</vt:lpstr>
      <vt:lpstr>Diamond-II: Parameters</vt:lpstr>
      <vt:lpstr>Diamond-II: Vacuum</vt:lpstr>
      <vt:lpstr>Diamond-II: Magnets</vt:lpstr>
      <vt:lpstr>Diamond-II: RF</vt:lpstr>
      <vt:lpstr>Diamond-II: RF</vt:lpstr>
      <vt:lpstr>Diamond-II: Nominal Timeline (TBC)</vt:lpstr>
      <vt:lpstr>Conclusions</vt:lpstr>
      <vt:lpstr>Extra Slides</vt:lpstr>
      <vt:lpstr>Diamond-II: Injection</vt:lpstr>
      <vt:lpstr>Diamond-II: Injection</vt:lpstr>
      <vt:lpstr>Diamond-II: Injection</vt:lpstr>
      <vt:lpstr>Diamond-II: Girders</vt:lpstr>
      <vt:lpstr>Diamond-II: IDs</vt:lpstr>
      <vt:lpstr>Diamond-II: Brightness</vt:lpstr>
    </vt:vector>
  </TitlesOfParts>
  <Company>Authorised User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Guenther Rehm</dc:creator>
  <cp:lastModifiedBy>LEAN Philippa</cp:lastModifiedBy>
  <cp:revision>1</cp:revision>
  <dcterms:created xsi:type="dcterms:W3CDTF">2013-11-19T11:09:08Z</dcterms:created>
  <dcterms:modified xsi:type="dcterms:W3CDTF">2020-12-17T07:34:17Z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0x0101003FEB5EF72708F146B92D14D39AE66C8B</vt:lpwstr>
  </property>
</Properties>
</file>